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79" r:id="rId4"/>
    <p:sldId id="257" r:id="rId5"/>
    <p:sldId id="258" r:id="rId6"/>
    <p:sldId id="259" r:id="rId7"/>
    <p:sldId id="260" r:id="rId8"/>
    <p:sldId id="261" r:id="rId9"/>
    <p:sldId id="466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4668" r:id="rId27"/>
    <p:sldId id="46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841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496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2342-9577-534D-8B0B-E3F73AC3E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C26CC-C32F-7449-AC5B-33B885F34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347E8-84D6-AE4D-A69E-3E3C0F2C5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C00D8-F219-DB4D-80CB-3CF95C351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B7687-6403-EB4E-AF13-DD280385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7695-616B-2148-9E6F-6957760F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1444F-F6D1-AE4C-945B-B535856D2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DE930-8742-D24E-A294-CA9E4EF2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5CD56-5736-D34E-817E-ED5C8384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7709F-C758-D44B-BAD9-0841C985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3DEBA-63D3-314D-AEC7-0C7F0133B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0EA02-84CB-E349-B750-B48C4F7C6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ED560-2621-1246-BE32-5C07E365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116CD-1809-5E41-8E25-E226C38E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00E83-41BB-F146-9061-9AC6FC63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9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43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3050700-B0C9-EC48-ACCA-06FC67D87E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7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349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118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 object 19"/>
          <p:cNvSpPr/>
          <p:nvPr/>
        </p:nvSpPr>
        <p:spPr>
          <a:xfrm>
            <a:off x="0" y="2101526"/>
            <a:ext cx="12189460" cy="3895725"/>
          </a:xfrm>
          <a:custGeom>
            <a:avLst/>
            <a:gdLst/>
            <a:ahLst/>
            <a:cxnLst/>
            <a:rect l="l" t="t" r="r" b="b"/>
            <a:pathLst>
              <a:path w="12189460" h="3895725">
                <a:moveTo>
                  <a:pt x="12188952" y="1883231"/>
                </a:moveTo>
                <a:lnTo>
                  <a:pt x="12146903" y="1876192"/>
                </a:lnTo>
                <a:lnTo>
                  <a:pt x="12097537" y="1867149"/>
                </a:lnTo>
                <a:lnTo>
                  <a:pt x="12048537" y="1857389"/>
                </a:lnTo>
                <a:lnTo>
                  <a:pt x="11999895" y="1846914"/>
                </a:lnTo>
                <a:lnTo>
                  <a:pt x="11951601" y="1835724"/>
                </a:lnTo>
                <a:lnTo>
                  <a:pt x="11903647" y="1823822"/>
                </a:lnTo>
                <a:lnTo>
                  <a:pt x="11856024" y="1811207"/>
                </a:lnTo>
                <a:lnTo>
                  <a:pt x="11808725" y="1797882"/>
                </a:lnTo>
                <a:lnTo>
                  <a:pt x="11761739" y="1783847"/>
                </a:lnTo>
                <a:lnTo>
                  <a:pt x="11715060" y="1769104"/>
                </a:lnTo>
                <a:lnTo>
                  <a:pt x="11668677" y="1753653"/>
                </a:lnTo>
                <a:lnTo>
                  <a:pt x="11622583" y="1737495"/>
                </a:lnTo>
                <a:lnTo>
                  <a:pt x="11576769" y="1720633"/>
                </a:lnTo>
                <a:lnTo>
                  <a:pt x="11531226" y="1703066"/>
                </a:lnTo>
                <a:lnTo>
                  <a:pt x="11485947" y="1684796"/>
                </a:lnTo>
                <a:lnTo>
                  <a:pt x="11440921" y="1665824"/>
                </a:lnTo>
                <a:lnTo>
                  <a:pt x="11396141" y="1646152"/>
                </a:lnTo>
                <a:lnTo>
                  <a:pt x="11351598" y="1625780"/>
                </a:lnTo>
                <a:lnTo>
                  <a:pt x="11307284" y="1604709"/>
                </a:lnTo>
                <a:lnTo>
                  <a:pt x="11263189" y="1582941"/>
                </a:lnTo>
                <a:lnTo>
                  <a:pt x="11219306" y="1560476"/>
                </a:lnTo>
                <a:lnTo>
                  <a:pt x="11175626" y="1537316"/>
                </a:lnTo>
                <a:lnTo>
                  <a:pt x="11132139" y="1513463"/>
                </a:lnTo>
                <a:lnTo>
                  <a:pt x="11088839" y="1488916"/>
                </a:lnTo>
                <a:lnTo>
                  <a:pt x="11045715" y="1463677"/>
                </a:lnTo>
                <a:lnTo>
                  <a:pt x="11002760" y="1437748"/>
                </a:lnTo>
                <a:lnTo>
                  <a:pt x="10959964" y="1411128"/>
                </a:lnTo>
                <a:lnTo>
                  <a:pt x="10917320" y="1383821"/>
                </a:lnTo>
                <a:lnTo>
                  <a:pt x="10874818" y="1355826"/>
                </a:lnTo>
                <a:lnTo>
                  <a:pt x="10832451" y="1327144"/>
                </a:lnTo>
                <a:lnTo>
                  <a:pt x="10790209" y="1297778"/>
                </a:lnTo>
                <a:lnTo>
                  <a:pt x="10748084" y="1267727"/>
                </a:lnTo>
                <a:lnTo>
                  <a:pt x="10706067" y="1236993"/>
                </a:lnTo>
                <a:lnTo>
                  <a:pt x="10664150" y="1205578"/>
                </a:lnTo>
                <a:lnTo>
                  <a:pt x="10622325" y="1173482"/>
                </a:lnTo>
                <a:lnTo>
                  <a:pt x="10580582" y="1140706"/>
                </a:lnTo>
                <a:lnTo>
                  <a:pt x="10538913" y="1107252"/>
                </a:lnTo>
                <a:lnTo>
                  <a:pt x="10497309" y="1073120"/>
                </a:lnTo>
                <a:lnTo>
                  <a:pt x="10458841" y="1041330"/>
                </a:lnTo>
                <a:lnTo>
                  <a:pt x="10420197" y="1009619"/>
                </a:lnTo>
                <a:lnTo>
                  <a:pt x="10381371" y="978008"/>
                </a:lnTo>
                <a:lnTo>
                  <a:pt x="10342360" y="946522"/>
                </a:lnTo>
                <a:lnTo>
                  <a:pt x="10303159" y="915183"/>
                </a:lnTo>
                <a:lnTo>
                  <a:pt x="10263766" y="884012"/>
                </a:lnTo>
                <a:lnTo>
                  <a:pt x="10224175" y="853033"/>
                </a:lnTo>
                <a:lnTo>
                  <a:pt x="10184383" y="822268"/>
                </a:lnTo>
                <a:lnTo>
                  <a:pt x="10144385" y="791739"/>
                </a:lnTo>
                <a:lnTo>
                  <a:pt x="10104179" y="761470"/>
                </a:lnTo>
                <a:lnTo>
                  <a:pt x="10063759" y="731483"/>
                </a:lnTo>
                <a:lnTo>
                  <a:pt x="10023122" y="701800"/>
                </a:lnTo>
                <a:lnTo>
                  <a:pt x="9982264" y="672444"/>
                </a:lnTo>
                <a:lnTo>
                  <a:pt x="9941180" y="643438"/>
                </a:lnTo>
                <a:lnTo>
                  <a:pt x="9899867" y="614804"/>
                </a:lnTo>
                <a:lnTo>
                  <a:pt x="9858321" y="586564"/>
                </a:lnTo>
                <a:lnTo>
                  <a:pt x="9816538" y="558742"/>
                </a:lnTo>
                <a:lnTo>
                  <a:pt x="9774514" y="531359"/>
                </a:lnTo>
                <a:lnTo>
                  <a:pt x="9732244" y="504439"/>
                </a:lnTo>
                <a:lnTo>
                  <a:pt x="9689725" y="478004"/>
                </a:lnTo>
                <a:lnTo>
                  <a:pt x="9646953" y="452076"/>
                </a:lnTo>
                <a:lnTo>
                  <a:pt x="9603923" y="426678"/>
                </a:lnTo>
                <a:lnTo>
                  <a:pt x="9560632" y="401833"/>
                </a:lnTo>
                <a:lnTo>
                  <a:pt x="9517076" y="377563"/>
                </a:lnTo>
                <a:lnTo>
                  <a:pt x="9473250" y="353891"/>
                </a:lnTo>
                <a:lnTo>
                  <a:pt x="9429152" y="330839"/>
                </a:lnTo>
                <a:lnTo>
                  <a:pt x="9384776" y="308430"/>
                </a:lnTo>
                <a:lnTo>
                  <a:pt x="9340119" y="286687"/>
                </a:lnTo>
                <a:lnTo>
                  <a:pt x="9295176" y="265631"/>
                </a:lnTo>
                <a:lnTo>
                  <a:pt x="9249944" y="245286"/>
                </a:lnTo>
                <a:lnTo>
                  <a:pt x="9204419" y="225674"/>
                </a:lnTo>
                <a:lnTo>
                  <a:pt x="9158596" y="206818"/>
                </a:lnTo>
                <a:lnTo>
                  <a:pt x="9112473" y="188740"/>
                </a:lnTo>
                <a:lnTo>
                  <a:pt x="9066044" y="171463"/>
                </a:lnTo>
                <a:lnTo>
                  <a:pt x="9019305" y="155009"/>
                </a:lnTo>
                <a:lnTo>
                  <a:pt x="8972253" y="139402"/>
                </a:lnTo>
                <a:lnTo>
                  <a:pt x="8924884" y="124663"/>
                </a:lnTo>
                <a:lnTo>
                  <a:pt x="8877194" y="110815"/>
                </a:lnTo>
                <a:lnTo>
                  <a:pt x="8829178" y="97880"/>
                </a:lnTo>
                <a:lnTo>
                  <a:pt x="8780833" y="85882"/>
                </a:lnTo>
                <a:lnTo>
                  <a:pt x="8732155" y="74843"/>
                </a:lnTo>
                <a:lnTo>
                  <a:pt x="8683140" y="64785"/>
                </a:lnTo>
                <a:lnTo>
                  <a:pt x="8633783" y="55731"/>
                </a:lnTo>
                <a:lnTo>
                  <a:pt x="8584080" y="47703"/>
                </a:lnTo>
                <a:lnTo>
                  <a:pt x="8534029" y="40724"/>
                </a:lnTo>
                <a:lnTo>
                  <a:pt x="8483778" y="34525"/>
                </a:lnTo>
                <a:lnTo>
                  <a:pt x="8433554" y="28832"/>
                </a:lnTo>
                <a:lnTo>
                  <a:pt x="8383360" y="23645"/>
                </a:lnTo>
                <a:lnTo>
                  <a:pt x="8333196" y="18967"/>
                </a:lnTo>
                <a:lnTo>
                  <a:pt x="8283065" y="14799"/>
                </a:lnTo>
                <a:lnTo>
                  <a:pt x="8232969" y="11142"/>
                </a:lnTo>
                <a:lnTo>
                  <a:pt x="8182909" y="7999"/>
                </a:lnTo>
                <a:lnTo>
                  <a:pt x="8132888" y="5370"/>
                </a:lnTo>
                <a:lnTo>
                  <a:pt x="8082908" y="3257"/>
                </a:lnTo>
                <a:lnTo>
                  <a:pt x="8032970" y="1662"/>
                </a:lnTo>
                <a:lnTo>
                  <a:pt x="7983076" y="587"/>
                </a:lnTo>
                <a:lnTo>
                  <a:pt x="7933228" y="32"/>
                </a:lnTo>
                <a:lnTo>
                  <a:pt x="7883429" y="0"/>
                </a:lnTo>
                <a:lnTo>
                  <a:pt x="7833679" y="491"/>
                </a:lnTo>
                <a:lnTo>
                  <a:pt x="7783982" y="1508"/>
                </a:lnTo>
                <a:lnTo>
                  <a:pt x="7734338" y="3052"/>
                </a:lnTo>
                <a:lnTo>
                  <a:pt x="7684750" y="5125"/>
                </a:lnTo>
                <a:lnTo>
                  <a:pt x="7635220" y="7728"/>
                </a:lnTo>
                <a:lnTo>
                  <a:pt x="7585749" y="10863"/>
                </a:lnTo>
                <a:lnTo>
                  <a:pt x="7536340" y="14531"/>
                </a:lnTo>
                <a:lnTo>
                  <a:pt x="7486994" y="18733"/>
                </a:lnTo>
                <a:lnTo>
                  <a:pt x="7437713" y="23472"/>
                </a:lnTo>
                <a:lnTo>
                  <a:pt x="7388500" y="28749"/>
                </a:lnTo>
                <a:lnTo>
                  <a:pt x="7339355" y="34566"/>
                </a:lnTo>
                <a:lnTo>
                  <a:pt x="7290282" y="40923"/>
                </a:lnTo>
                <a:lnTo>
                  <a:pt x="7241282" y="47823"/>
                </a:lnTo>
                <a:lnTo>
                  <a:pt x="7192357" y="55267"/>
                </a:lnTo>
                <a:lnTo>
                  <a:pt x="7143508" y="63257"/>
                </a:lnTo>
                <a:lnTo>
                  <a:pt x="7094738" y="71794"/>
                </a:lnTo>
                <a:lnTo>
                  <a:pt x="7046048" y="80879"/>
                </a:lnTo>
                <a:lnTo>
                  <a:pt x="6997442" y="90515"/>
                </a:lnTo>
                <a:lnTo>
                  <a:pt x="6948919" y="100703"/>
                </a:lnTo>
                <a:lnTo>
                  <a:pt x="6900483" y="111444"/>
                </a:lnTo>
                <a:lnTo>
                  <a:pt x="6852135" y="122741"/>
                </a:lnTo>
                <a:lnTo>
                  <a:pt x="6803877" y="134593"/>
                </a:lnTo>
                <a:lnTo>
                  <a:pt x="6755711" y="147004"/>
                </a:lnTo>
                <a:lnTo>
                  <a:pt x="6707639" y="159974"/>
                </a:lnTo>
                <a:lnTo>
                  <a:pt x="6659664" y="173506"/>
                </a:lnTo>
                <a:lnTo>
                  <a:pt x="6611785" y="187600"/>
                </a:lnTo>
                <a:lnTo>
                  <a:pt x="6564007" y="202259"/>
                </a:lnTo>
                <a:lnTo>
                  <a:pt x="6516330" y="217483"/>
                </a:lnTo>
                <a:lnTo>
                  <a:pt x="6468757" y="233275"/>
                </a:lnTo>
                <a:lnTo>
                  <a:pt x="6421289" y="249635"/>
                </a:lnTo>
                <a:lnTo>
                  <a:pt x="6373928" y="266566"/>
                </a:lnTo>
                <a:lnTo>
                  <a:pt x="6326677" y="284069"/>
                </a:lnTo>
                <a:lnTo>
                  <a:pt x="6279536" y="302146"/>
                </a:lnTo>
                <a:lnTo>
                  <a:pt x="6232509" y="320797"/>
                </a:lnTo>
                <a:lnTo>
                  <a:pt x="6185377" y="340232"/>
                </a:lnTo>
                <a:lnTo>
                  <a:pt x="6138453" y="360406"/>
                </a:lnTo>
                <a:lnTo>
                  <a:pt x="6091733" y="381276"/>
                </a:lnTo>
                <a:lnTo>
                  <a:pt x="6045213" y="402797"/>
                </a:lnTo>
                <a:lnTo>
                  <a:pt x="5998887" y="424925"/>
                </a:lnTo>
                <a:lnTo>
                  <a:pt x="5952751" y="447616"/>
                </a:lnTo>
                <a:lnTo>
                  <a:pt x="5906800" y="470826"/>
                </a:lnTo>
                <a:lnTo>
                  <a:pt x="5861030" y="494511"/>
                </a:lnTo>
                <a:lnTo>
                  <a:pt x="5815435" y="518627"/>
                </a:lnTo>
                <a:lnTo>
                  <a:pt x="5770011" y="543129"/>
                </a:lnTo>
                <a:lnTo>
                  <a:pt x="5724753" y="567973"/>
                </a:lnTo>
                <a:lnTo>
                  <a:pt x="5679656" y="593116"/>
                </a:lnTo>
                <a:lnTo>
                  <a:pt x="5634716" y="618512"/>
                </a:lnTo>
                <a:lnTo>
                  <a:pt x="5589928" y="644119"/>
                </a:lnTo>
                <a:lnTo>
                  <a:pt x="5545287" y="669891"/>
                </a:lnTo>
                <a:lnTo>
                  <a:pt x="5500788" y="695785"/>
                </a:lnTo>
                <a:lnTo>
                  <a:pt x="5456427" y="721756"/>
                </a:lnTo>
                <a:lnTo>
                  <a:pt x="5412198" y="747761"/>
                </a:lnTo>
                <a:lnTo>
                  <a:pt x="5368098" y="773755"/>
                </a:lnTo>
                <a:lnTo>
                  <a:pt x="5324121" y="799694"/>
                </a:lnTo>
                <a:lnTo>
                  <a:pt x="5280263" y="825534"/>
                </a:lnTo>
                <a:lnTo>
                  <a:pt x="5236010" y="851788"/>
                </a:lnTo>
                <a:lnTo>
                  <a:pt x="5191924" y="878365"/>
                </a:lnTo>
                <a:lnTo>
                  <a:pt x="5148000" y="905253"/>
                </a:lnTo>
                <a:lnTo>
                  <a:pt x="5104235" y="932439"/>
                </a:lnTo>
                <a:lnTo>
                  <a:pt x="5060626" y="959915"/>
                </a:lnTo>
                <a:lnTo>
                  <a:pt x="5017168" y="987667"/>
                </a:lnTo>
                <a:lnTo>
                  <a:pt x="4973858" y="1015686"/>
                </a:lnTo>
                <a:lnTo>
                  <a:pt x="4930693" y="1043960"/>
                </a:lnTo>
                <a:lnTo>
                  <a:pt x="4887667" y="1072478"/>
                </a:lnTo>
                <a:lnTo>
                  <a:pt x="4844778" y="1101229"/>
                </a:lnTo>
                <a:lnTo>
                  <a:pt x="4802022" y="1130201"/>
                </a:lnTo>
                <a:lnTo>
                  <a:pt x="4759395" y="1159384"/>
                </a:lnTo>
                <a:lnTo>
                  <a:pt x="4716893" y="1188767"/>
                </a:lnTo>
                <a:lnTo>
                  <a:pt x="4674513" y="1218338"/>
                </a:lnTo>
                <a:lnTo>
                  <a:pt x="4632251" y="1248086"/>
                </a:lnTo>
                <a:lnTo>
                  <a:pt x="4590102" y="1278001"/>
                </a:lnTo>
                <a:lnTo>
                  <a:pt x="4548065" y="1308071"/>
                </a:lnTo>
                <a:lnTo>
                  <a:pt x="4506133" y="1338284"/>
                </a:lnTo>
                <a:lnTo>
                  <a:pt x="4464305" y="1368630"/>
                </a:lnTo>
                <a:lnTo>
                  <a:pt x="4422576" y="1399098"/>
                </a:lnTo>
                <a:lnTo>
                  <a:pt x="4380942" y="1429677"/>
                </a:lnTo>
                <a:lnTo>
                  <a:pt x="4339400" y="1460355"/>
                </a:lnTo>
                <a:lnTo>
                  <a:pt x="4297945" y="1491121"/>
                </a:lnTo>
                <a:lnTo>
                  <a:pt x="4256575" y="1521965"/>
                </a:lnTo>
                <a:lnTo>
                  <a:pt x="4215285" y="1552875"/>
                </a:lnTo>
                <a:lnTo>
                  <a:pt x="4174072" y="1583840"/>
                </a:lnTo>
                <a:lnTo>
                  <a:pt x="4132932" y="1614848"/>
                </a:lnTo>
                <a:lnTo>
                  <a:pt x="4091861" y="1645890"/>
                </a:lnTo>
                <a:lnTo>
                  <a:pt x="4053262" y="1677619"/>
                </a:lnTo>
                <a:lnTo>
                  <a:pt x="4014529" y="1709244"/>
                </a:lnTo>
                <a:lnTo>
                  <a:pt x="3975664" y="1740764"/>
                </a:lnTo>
                <a:lnTo>
                  <a:pt x="3936669" y="1772179"/>
                </a:lnTo>
                <a:lnTo>
                  <a:pt x="3897544" y="1803488"/>
                </a:lnTo>
                <a:lnTo>
                  <a:pt x="3858292" y="1834688"/>
                </a:lnTo>
                <a:lnTo>
                  <a:pt x="3818913" y="1865780"/>
                </a:lnTo>
                <a:lnTo>
                  <a:pt x="3779410" y="1896762"/>
                </a:lnTo>
                <a:lnTo>
                  <a:pt x="3739784" y="1927633"/>
                </a:lnTo>
                <a:lnTo>
                  <a:pt x="3700036" y="1958392"/>
                </a:lnTo>
                <a:lnTo>
                  <a:pt x="3660168" y="1989038"/>
                </a:lnTo>
                <a:lnTo>
                  <a:pt x="3620181" y="2019570"/>
                </a:lnTo>
                <a:lnTo>
                  <a:pt x="3580077" y="2049986"/>
                </a:lnTo>
                <a:lnTo>
                  <a:pt x="3539856" y="2080286"/>
                </a:lnTo>
                <a:lnTo>
                  <a:pt x="3499522" y="2110468"/>
                </a:lnTo>
                <a:lnTo>
                  <a:pt x="3459075" y="2140532"/>
                </a:lnTo>
                <a:lnTo>
                  <a:pt x="3418517" y="2170477"/>
                </a:lnTo>
                <a:lnTo>
                  <a:pt x="3377848" y="2200300"/>
                </a:lnTo>
                <a:lnTo>
                  <a:pt x="3337072" y="2230002"/>
                </a:lnTo>
                <a:lnTo>
                  <a:pt x="3296188" y="2259581"/>
                </a:lnTo>
                <a:lnTo>
                  <a:pt x="3255199" y="2289036"/>
                </a:lnTo>
                <a:lnTo>
                  <a:pt x="3214107" y="2318366"/>
                </a:lnTo>
                <a:lnTo>
                  <a:pt x="3172912" y="2347570"/>
                </a:lnTo>
                <a:lnTo>
                  <a:pt x="3131616" y="2376646"/>
                </a:lnTo>
                <a:lnTo>
                  <a:pt x="3090220" y="2405595"/>
                </a:lnTo>
                <a:lnTo>
                  <a:pt x="3048727" y="2434414"/>
                </a:lnTo>
                <a:lnTo>
                  <a:pt x="3007137" y="2463102"/>
                </a:lnTo>
                <a:lnTo>
                  <a:pt x="2965452" y="2491659"/>
                </a:lnTo>
                <a:lnTo>
                  <a:pt x="2923673" y="2520084"/>
                </a:lnTo>
                <a:lnTo>
                  <a:pt x="2881803" y="2548374"/>
                </a:lnTo>
                <a:lnTo>
                  <a:pt x="2839842" y="2576530"/>
                </a:lnTo>
                <a:lnTo>
                  <a:pt x="2797792" y="2604550"/>
                </a:lnTo>
                <a:lnTo>
                  <a:pt x="2755655" y="2632434"/>
                </a:lnTo>
                <a:lnTo>
                  <a:pt x="2713431" y="2660179"/>
                </a:lnTo>
                <a:lnTo>
                  <a:pt x="2671123" y="2687785"/>
                </a:lnTo>
                <a:lnTo>
                  <a:pt x="2628732" y="2715251"/>
                </a:lnTo>
                <a:lnTo>
                  <a:pt x="2586259" y="2742575"/>
                </a:lnTo>
                <a:lnTo>
                  <a:pt x="2543706" y="2769758"/>
                </a:lnTo>
                <a:lnTo>
                  <a:pt x="2501075" y="2796796"/>
                </a:lnTo>
                <a:lnTo>
                  <a:pt x="2458366" y="2823691"/>
                </a:lnTo>
                <a:lnTo>
                  <a:pt x="2415582" y="2850440"/>
                </a:lnTo>
                <a:lnTo>
                  <a:pt x="2372723" y="2877042"/>
                </a:lnTo>
                <a:lnTo>
                  <a:pt x="2329792" y="2903496"/>
                </a:lnTo>
                <a:lnTo>
                  <a:pt x="2286789" y="2929802"/>
                </a:lnTo>
                <a:lnTo>
                  <a:pt x="2243717" y="2955957"/>
                </a:lnTo>
                <a:lnTo>
                  <a:pt x="2200577" y="2981962"/>
                </a:lnTo>
                <a:lnTo>
                  <a:pt x="2157370" y="3007815"/>
                </a:lnTo>
                <a:lnTo>
                  <a:pt x="2114097" y="3033514"/>
                </a:lnTo>
                <a:lnTo>
                  <a:pt x="2070761" y="3059059"/>
                </a:lnTo>
                <a:lnTo>
                  <a:pt x="2027363" y="3084449"/>
                </a:lnTo>
                <a:lnTo>
                  <a:pt x="1983903" y="3109682"/>
                </a:lnTo>
                <a:lnTo>
                  <a:pt x="1940385" y="3134758"/>
                </a:lnTo>
                <a:lnTo>
                  <a:pt x="1896808" y="3159676"/>
                </a:lnTo>
                <a:lnTo>
                  <a:pt x="1853175" y="3184434"/>
                </a:lnTo>
                <a:lnTo>
                  <a:pt x="1809488" y="3209031"/>
                </a:lnTo>
                <a:lnTo>
                  <a:pt x="1765747" y="3233466"/>
                </a:lnTo>
                <a:lnTo>
                  <a:pt x="1721954" y="3257738"/>
                </a:lnTo>
                <a:lnTo>
                  <a:pt x="1678110" y="3281847"/>
                </a:lnTo>
                <a:lnTo>
                  <a:pt x="1634218" y="3305790"/>
                </a:lnTo>
                <a:lnTo>
                  <a:pt x="1590278" y="3329567"/>
                </a:lnTo>
                <a:lnTo>
                  <a:pt x="1546282" y="3353207"/>
                </a:lnTo>
                <a:lnTo>
                  <a:pt x="1502144" y="3376757"/>
                </a:lnTo>
                <a:lnTo>
                  <a:pt x="1457861" y="3400185"/>
                </a:lnTo>
                <a:lnTo>
                  <a:pt x="1413429" y="3423460"/>
                </a:lnTo>
                <a:lnTo>
                  <a:pt x="1368846" y="3446551"/>
                </a:lnTo>
                <a:lnTo>
                  <a:pt x="1324109" y="3469427"/>
                </a:lnTo>
                <a:lnTo>
                  <a:pt x="1279213" y="3492057"/>
                </a:lnTo>
                <a:lnTo>
                  <a:pt x="1234156" y="3514409"/>
                </a:lnTo>
                <a:lnTo>
                  <a:pt x="1188935" y="3536452"/>
                </a:lnTo>
                <a:lnTo>
                  <a:pt x="1143546" y="3558155"/>
                </a:lnTo>
                <a:lnTo>
                  <a:pt x="1097986" y="3579487"/>
                </a:lnTo>
                <a:lnTo>
                  <a:pt x="1052253" y="3600416"/>
                </a:lnTo>
                <a:lnTo>
                  <a:pt x="1006342" y="3620911"/>
                </a:lnTo>
                <a:lnTo>
                  <a:pt x="960251" y="3640942"/>
                </a:lnTo>
                <a:lnTo>
                  <a:pt x="913976" y="3660477"/>
                </a:lnTo>
                <a:lnTo>
                  <a:pt x="867515" y="3679484"/>
                </a:lnTo>
                <a:lnTo>
                  <a:pt x="820864" y="3697933"/>
                </a:lnTo>
                <a:lnTo>
                  <a:pt x="774019" y="3715792"/>
                </a:lnTo>
                <a:lnTo>
                  <a:pt x="726978" y="3733030"/>
                </a:lnTo>
                <a:lnTo>
                  <a:pt x="679738" y="3749616"/>
                </a:lnTo>
                <a:lnTo>
                  <a:pt x="632295" y="3765518"/>
                </a:lnTo>
                <a:lnTo>
                  <a:pt x="584646" y="3780707"/>
                </a:lnTo>
                <a:lnTo>
                  <a:pt x="536787" y="3795149"/>
                </a:lnTo>
                <a:lnTo>
                  <a:pt x="488717" y="3808814"/>
                </a:lnTo>
                <a:lnTo>
                  <a:pt x="440431" y="3821672"/>
                </a:lnTo>
                <a:lnTo>
                  <a:pt x="391926" y="3833690"/>
                </a:lnTo>
                <a:lnTo>
                  <a:pt x="343199" y="3844837"/>
                </a:lnTo>
                <a:lnTo>
                  <a:pt x="294247" y="3855082"/>
                </a:lnTo>
                <a:lnTo>
                  <a:pt x="245067" y="3864395"/>
                </a:lnTo>
                <a:lnTo>
                  <a:pt x="195655" y="3872743"/>
                </a:lnTo>
                <a:lnTo>
                  <a:pt x="146008" y="3880097"/>
                </a:lnTo>
                <a:lnTo>
                  <a:pt x="96124" y="3886423"/>
                </a:lnTo>
                <a:lnTo>
                  <a:pt x="45998" y="3891692"/>
                </a:lnTo>
                <a:lnTo>
                  <a:pt x="0" y="3895508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79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 object 19"/>
          <p:cNvSpPr/>
          <p:nvPr/>
        </p:nvSpPr>
        <p:spPr>
          <a:xfrm>
            <a:off x="0" y="2203624"/>
            <a:ext cx="12189460" cy="3896360"/>
          </a:xfrm>
          <a:custGeom>
            <a:avLst/>
            <a:gdLst/>
            <a:ahLst/>
            <a:cxnLst/>
            <a:rect l="l" t="t" r="r" b="b"/>
            <a:pathLst>
              <a:path w="12189460" h="3896360">
                <a:moveTo>
                  <a:pt x="0" y="2013600"/>
                </a:moveTo>
                <a:lnTo>
                  <a:pt x="85442" y="2028682"/>
                </a:lnTo>
                <a:lnTo>
                  <a:pt x="134442" y="2038442"/>
                </a:lnTo>
                <a:lnTo>
                  <a:pt x="183085" y="2048918"/>
                </a:lnTo>
                <a:lnTo>
                  <a:pt x="231379" y="2060107"/>
                </a:lnTo>
                <a:lnTo>
                  <a:pt x="279333" y="2072009"/>
                </a:lnTo>
                <a:lnTo>
                  <a:pt x="326955" y="2084624"/>
                </a:lnTo>
                <a:lnTo>
                  <a:pt x="374255" y="2097949"/>
                </a:lnTo>
                <a:lnTo>
                  <a:pt x="421240" y="2111984"/>
                </a:lnTo>
                <a:lnTo>
                  <a:pt x="467920" y="2126728"/>
                </a:lnTo>
                <a:lnTo>
                  <a:pt x="514302" y="2142179"/>
                </a:lnTo>
                <a:lnTo>
                  <a:pt x="560396" y="2158336"/>
                </a:lnTo>
                <a:lnTo>
                  <a:pt x="606210" y="2175199"/>
                </a:lnTo>
                <a:lnTo>
                  <a:pt x="651753" y="2192765"/>
                </a:lnTo>
                <a:lnTo>
                  <a:pt x="697033" y="2211035"/>
                </a:lnTo>
                <a:lnTo>
                  <a:pt x="742058" y="2230007"/>
                </a:lnTo>
                <a:lnTo>
                  <a:pt x="786838" y="2249679"/>
                </a:lnTo>
                <a:lnTo>
                  <a:pt x="831381" y="2270052"/>
                </a:lnTo>
                <a:lnTo>
                  <a:pt x="875696" y="2291122"/>
                </a:lnTo>
                <a:lnTo>
                  <a:pt x="919790" y="2312890"/>
                </a:lnTo>
                <a:lnTo>
                  <a:pt x="963673" y="2335355"/>
                </a:lnTo>
                <a:lnTo>
                  <a:pt x="1007354" y="2358515"/>
                </a:lnTo>
                <a:lnTo>
                  <a:pt x="1050840" y="2382369"/>
                </a:lnTo>
                <a:lnTo>
                  <a:pt x="1094141" y="2406915"/>
                </a:lnTo>
                <a:lnTo>
                  <a:pt x="1137264" y="2432154"/>
                </a:lnTo>
                <a:lnTo>
                  <a:pt x="1180220" y="2458084"/>
                </a:lnTo>
                <a:lnTo>
                  <a:pt x="1223015" y="2484703"/>
                </a:lnTo>
                <a:lnTo>
                  <a:pt x="1265659" y="2512010"/>
                </a:lnTo>
                <a:lnTo>
                  <a:pt x="1308161" y="2540005"/>
                </a:lnTo>
                <a:lnTo>
                  <a:pt x="1350528" y="2568687"/>
                </a:lnTo>
                <a:lnTo>
                  <a:pt x="1392770" y="2598053"/>
                </a:lnTo>
                <a:lnTo>
                  <a:pt x="1434895" y="2628104"/>
                </a:lnTo>
                <a:lnTo>
                  <a:pt x="1476912" y="2658838"/>
                </a:lnTo>
                <a:lnTo>
                  <a:pt x="1518829" y="2690253"/>
                </a:lnTo>
                <a:lnTo>
                  <a:pt x="1560655" y="2722349"/>
                </a:lnTo>
                <a:lnTo>
                  <a:pt x="1602398" y="2755125"/>
                </a:lnTo>
                <a:lnTo>
                  <a:pt x="1644067" y="2788579"/>
                </a:lnTo>
                <a:lnTo>
                  <a:pt x="1685670" y="2822711"/>
                </a:lnTo>
                <a:lnTo>
                  <a:pt x="1724138" y="2854501"/>
                </a:lnTo>
                <a:lnTo>
                  <a:pt x="1762783" y="2886213"/>
                </a:lnTo>
                <a:lnTo>
                  <a:pt x="1801609" y="2917823"/>
                </a:lnTo>
                <a:lnTo>
                  <a:pt x="1840620" y="2949309"/>
                </a:lnTo>
                <a:lnTo>
                  <a:pt x="1879820" y="2980649"/>
                </a:lnTo>
                <a:lnTo>
                  <a:pt x="1919214" y="3011819"/>
                </a:lnTo>
                <a:lnTo>
                  <a:pt x="1958805" y="3042798"/>
                </a:lnTo>
                <a:lnTo>
                  <a:pt x="1998597" y="3073563"/>
                </a:lnTo>
                <a:lnTo>
                  <a:pt x="2038594" y="3104092"/>
                </a:lnTo>
                <a:lnTo>
                  <a:pt x="2078801" y="3134361"/>
                </a:lnTo>
                <a:lnTo>
                  <a:pt x="2119220" y="3164348"/>
                </a:lnTo>
                <a:lnTo>
                  <a:pt x="2159857" y="3194031"/>
                </a:lnTo>
                <a:lnTo>
                  <a:pt x="2200716" y="3223387"/>
                </a:lnTo>
                <a:lnTo>
                  <a:pt x="2241799" y="3252393"/>
                </a:lnTo>
                <a:lnTo>
                  <a:pt x="2283112" y="3281027"/>
                </a:lnTo>
                <a:lnTo>
                  <a:pt x="2324658" y="3309267"/>
                </a:lnTo>
                <a:lnTo>
                  <a:pt x="2366441" y="3337089"/>
                </a:lnTo>
                <a:lnTo>
                  <a:pt x="2408466" y="3364472"/>
                </a:lnTo>
                <a:lnTo>
                  <a:pt x="2450735" y="3391392"/>
                </a:lnTo>
                <a:lnTo>
                  <a:pt x="2493255" y="3417827"/>
                </a:lnTo>
                <a:lnTo>
                  <a:pt x="2536027" y="3443755"/>
                </a:lnTo>
                <a:lnTo>
                  <a:pt x="2579056" y="3469153"/>
                </a:lnTo>
                <a:lnTo>
                  <a:pt x="2622347" y="3493998"/>
                </a:lnTo>
                <a:lnTo>
                  <a:pt x="2665903" y="3518268"/>
                </a:lnTo>
                <a:lnTo>
                  <a:pt x="2709729" y="3541940"/>
                </a:lnTo>
                <a:lnTo>
                  <a:pt x="2753828" y="3564992"/>
                </a:lnTo>
                <a:lnTo>
                  <a:pt x="2798204" y="3587401"/>
                </a:lnTo>
                <a:lnTo>
                  <a:pt x="2842861" y="3609145"/>
                </a:lnTo>
                <a:lnTo>
                  <a:pt x="2887803" y="3630200"/>
                </a:lnTo>
                <a:lnTo>
                  <a:pt x="2933035" y="3650545"/>
                </a:lnTo>
                <a:lnTo>
                  <a:pt x="2978561" y="3670157"/>
                </a:lnTo>
                <a:lnTo>
                  <a:pt x="3024383" y="3689013"/>
                </a:lnTo>
                <a:lnTo>
                  <a:pt x="3070507" y="3707091"/>
                </a:lnTo>
                <a:lnTo>
                  <a:pt x="3116936" y="3724368"/>
                </a:lnTo>
                <a:lnTo>
                  <a:pt x="3163674" y="3740822"/>
                </a:lnTo>
                <a:lnTo>
                  <a:pt x="3210726" y="3756429"/>
                </a:lnTo>
                <a:lnTo>
                  <a:pt x="3258095" y="3771168"/>
                </a:lnTo>
                <a:lnTo>
                  <a:pt x="3305785" y="3785017"/>
                </a:lnTo>
                <a:lnTo>
                  <a:pt x="3353801" y="3797951"/>
                </a:lnTo>
                <a:lnTo>
                  <a:pt x="3402146" y="3809949"/>
                </a:lnTo>
                <a:lnTo>
                  <a:pt x="3450824" y="3820988"/>
                </a:lnTo>
                <a:lnTo>
                  <a:pt x="3499840" y="3831047"/>
                </a:lnTo>
                <a:lnTo>
                  <a:pt x="3549197" y="3840101"/>
                </a:lnTo>
                <a:lnTo>
                  <a:pt x="3598899" y="3848128"/>
                </a:lnTo>
                <a:lnTo>
                  <a:pt x="3648951" y="3855107"/>
                </a:lnTo>
                <a:lnTo>
                  <a:pt x="3699202" y="3861306"/>
                </a:lnTo>
                <a:lnTo>
                  <a:pt x="3749425" y="3866999"/>
                </a:lnTo>
                <a:lnTo>
                  <a:pt x="3799620" y="3872186"/>
                </a:lnTo>
                <a:lnTo>
                  <a:pt x="3849783" y="3876864"/>
                </a:lnTo>
                <a:lnTo>
                  <a:pt x="3899914" y="3881032"/>
                </a:lnTo>
                <a:lnTo>
                  <a:pt x="3950011" y="3884689"/>
                </a:lnTo>
                <a:lnTo>
                  <a:pt x="4000070" y="3887832"/>
                </a:lnTo>
                <a:lnTo>
                  <a:pt x="4050091" y="3890461"/>
                </a:lnTo>
                <a:lnTo>
                  <a:pt x="4100071" y="3892574"/>
                </a:lnTo>
                <a:lnTo>
                  <a:pt x="4150010" y="3894169"/>
                </a:lnTo>
                <a:lnTo>
                  <a:pt x="4199903" y="3895245"/>
                </a:lnTo>
                <a:lnTo>
                  <a:pt x="4249751" y="3895799"/>
                </a:lnTo>
                <a:lnTo>
                  <a:pt x="4299551" y="3895832"/>
                </a:lnTo>
                <a:lnTo>
                  <a:pt x="4349300" y="3895340"/>
                </a:lnTo>
                <a:lnTo>
                  <a:pt x="4398998" y="3894323"/>
                </a:lnTo>
                <a:lnTo>
                  <a:pt x="4448641" y="3892779"/>
                </a:lnTo>
                <a:lnTo>
                  <a:pt x="4498229" y="3890706"/>
                </a:lnTo>
                <a:lnTo>
                  <a:pt x="4547760" y="3888103"/>
                </a:lnTo>
                <a:lnTo>
                  <a:pt x="4597230" y="3884968"/>
                </a:lnTo>
                <a:lnTo>
                  <a:pt x="4646640" y="3881301"/>
                </a:lnTo>
                <a:lnTo>
                  <a:pt x="4695986" y="3877098"/>
                </a:lnTo>
                <a:lnTo>
                  <a:pt x="4745266" y="3872359"/>
                </a:lnTo>
                <a:lnTo>
                  <a:pt x="4794480" y="3867082"/>
                </a:lnTo>
                <a:lnTo>
                  <a:pt x="4843624" y="3861266"/>
                </a:lnTo>
                <a:lnTo>
                  <a:pt x="4892697" y="3854908"/>
                </a:lnTo>
                <a:lnTo>
                  <a:pt x="4941697" y="3848008"/>
                </a:lnTo>
                <a:lnTo>
                  <a:pt x="4990623" y="3840564"/>
                </a:lnTo>
                <a:lnTo>
                  <a:pt x="5039472" y="3832574"/>
                </a:lnTo>
                <a:lnTo>
                  <a:pt x="5088242" y="3824037"/>
                </a:lnTo>
                <a:lnTo>
                  <a:pt x="5136931" y="3814952"/>
                </a:lnTo>
                <a:lnTo>
                  <a:pt x="5185538" y="3805316"/>
                </a:lnTo>
                <a:lnTo>
                  <a:pt x="5234060" y="3795128"/>
                </a:lnTo>
                <a:lnTo>
                  <a:pt x="5282497" y="3784387"/>
                </a:lnTo>
                <a:lnTo>
                  <a:pt x="5330844" y="3773091"/>
                </a:lnTo>
                <a:lnTo>
                  <a:pt x="5379102" y="3761238"/>
                </a:lnTo>
                <a:lnTo>
                  <a:pt x="5427268" y="3748827"/>
                </a:lnTo>
                <a:lnTo>
                  <a:pt x="5475340" y="3735857"/>
                </a:lnTo>
                <a:lnTo>
                  <a:pt x="5523316" y="3722325"/>
                </a:lnTo>
                <a:lnTo>
                  <a:pt x="5571194" y="3708231"/>
                </a:lnTo>
                <a:lnTo>
                  <a:pt x="5618973" y="3693572"/>
                </a:lnTo>
                <a:lnTo>
                  <a:pt x="5666649" y="3678348"/>
                </a:lnTo>
                <a:lnTo>
                  <a:pt x="5714223" y="3662557"/>
                </a:lnTo>
                <a:lnTo>
                  <a:pt x="5761691" y="3646196"/>
                </a:lnTo>
                <a:lnTo>
                  <a:pt x="5809051" y="3629265"/>
                </a:lnTo>
                <a:lnTo>
                  <a:pt x="5856303" y="3611762"/>
                </a:lnTo>
                <a:lnTo>
                  <a:pt x="5903443" y="3593685"/>
                </a:lnTo>
                <a:lnTo>
                  <a:pt x="5950470" y="3575034"/>
                </a:lnTo>
                <a:lnTo>
                  <a:pt x="5997603" y="3555599"/>
                </a:lnTo>
                <a:lnTo>
                  <a:pt x="6044526" y="3535425"/>
                </a:lnTo>
                <a:lnTo>
                  <a:pt x="6091246" y="3514555"/>
                </a:lnTo>
                <a:lnTo>
                  <a:pt x="6137765" y="3493034"/>
                </a:lnTo>
                <a:lnTo>
                  <a:pt x="6184091" y="3470906"/>
                </a:lnTo>
                <a:lnTo>
                  <a:pt x="6230226" y="3448215"/>
                </a:lnTo>
                <a:lnTo>
                  <a:pt x="6276176" y="3425005"/>
                </a:lnTo>
                <a:lnTo>
                  <a:pt x="6321946" y="3401320"/>
                </a:lnTo>
                <a:lnTo>
                  <a:pt x="6367541" y="3377204"/>
                </a:lnTo>
                <a:lnTo>
                  <a:pt x="6412964" y="3352702"/>
                </a:lnTo>
                <a:lnTo>
                  <a:pt x="6458222" y="3327858"/>
                </a:lnTo>
                <a:lnTo>
                  <a:pt x="6503318" y="3302715"/>
                </a:lnTo>
                <a:lnTo>
                  <a:pt x="6548258" y="3277319"/>
                </a:lnTo>
                <a:lnTo>
                  <a:pt x="6593046" y="3251712"/>
                </a:lnTo>
                <a:lnTo>
                  <a:pt x="6637687" y="3225940"/>
                </a:lnTo>
                <a:lnTo>
                  <a:pt x="6682186" y="3200046"/>
                </a:lnTo>
                <a:lnTo>
                  <a:pt x="6726548" y="3174075"/>
                </a:lnTo>
                <a:lnTo>
                  <a:pt x="6770777" y="3148070"/>
                </a:lnTo>
                <a:lnTo>
                  <a:pt x="6814878" y="3122076"/>
                </a:lnTo>
                <a:lnTo>
                  <a:pt x="6858856" y="3096137"/>
                </a:lnTo>
                <a:lnTo>
                  <a:pt x="6902716" y="3070298"/>
                </a:lnTo>
                <a:lnTo>
                  <a:pt x="6947017" y="3044138"/>
                </a:lnTo>
                <a:lnTo>
                  <a:pt x="6991243" y="3017839"/>
                </a:lnTo>
                <a:lnTo>
                  <a:pt x="7035390" y="2991398"/>
                </a:lnTo>
                <a:lnTo>
                  <a:pt x="7079456" y="2964811"/>
                </a:lnTo>
                <a:lnTo>
                  <a:pt x="7123436" y="2938075"/>
                </a:lnTo>
                <a:lnTo>
                  <a:pt x="7167329" y="2911188"/>
                </a:lnTo>
                <a:lnTo>
                  <a:pt x="7211129" y="2884147"/>
                </a:lnTo>
                <a:lnTo>
                  <a:pt x="7254835" y="2856949"/>
                </a:lnTo>
                <a:lnTo>
                  <a:pt x="7298442" y="2829591"/>
                </a:lnTo>
                <a:lnTo>
                  <a:pt x="7341948" y="2802070"/>
                </a:lnTo>
                <a:lnTo>
                  <a:pt x="7385350" y="2774384"/>
                </a:lnTo>
                <a:lnTo>
                  <a:pt x="7428643" y="2746529"/>
                </a:lnTo>
                <a:lnTo>
                  <a:pt x="7471825" y="2718502"/>
                </a:lnTo>
                <a:lnTo>
                  <a:pt x="7514893" y="2690301"/>
                </a:lnTo>
                <a:lnTo>
                  <a:pt x="7557842" y="2661923"/>
                </a:lnTo>
                <a:lnTo>
                  <a:pt x="7600671" y="2633364"/>
                </a:lnTo>
                <a:lnTo>
                  <a:pt x="7643375" y="2604622"/>
                </a:lnTo>
                <a:lnTo>
                  <a:pt x="7685951" y="2575695"/>
                </a:lnTo>
                <a:lnTo>
                  <a:pt x="7728397" y="2546578"/>
                </a:lnTo>
                <a:lnTo>
                  <a:pt x="7770708" y="2517270"/>
                </a:lnTo>
                <a:lnTo>
                  <a:pt x="7812882" y="2487768"/>
                </a:lnTo>
                <a:lnTo>
                  <a:pt x="7854915" y="2458067"/>
                </a:lnTo>
                <a:lnTo>
                  <a:pt x="7896803" y="2428167"/>
                </a:lnTo>
                <a:lnTo>
                  <a:pt x="7938545" y="2398063"/>
                </a:lnTo>
                <a:lnTo>
                  <a:pt x="7980136" y="2367753"/>
                </a:lnTo>
                <a:lnTo>
                  <a:pt x="8021572" y="2337234"/>
                </a:lnTo>
                <a:lnTo>
                  <a:pt x="8062852" y="2306503"/>
                </a:lnTo>
                <a:lnTo>
                  <a:pt x="8103971" y="2275557"/>
                </a:lnTo>
                <a:lnTo>
                  <a:pt x="8143213" y="2243284"/>
                </a:lnTo>
                <a:lnTo>
                  <a:pt x="8182570" y="2211101"/>
                </a:lnTo>
                <a:lnTo>
                  <a:pt x="8222041" y="2179011"/>
                </a:lnTo>
                <a:lnTo>
                  <a:pt x="8261625" y="2147014"/>
                </a:lnTo>
                <a:lnTo>
                  <a:pt x="8301321" y="2115113"/>
                </a:lnTo>
                <a:lnTo>
                  <a:pt x="8341129" y="2083309"/>
                </a:lnTo>
                <a:lnTo>
                  <a:pt x="8381047" y="2051604"/>
                </a:lnTo>
                <a:lnTo>
                  <a:pt x="8421076" y="2020000"/>
                </a:lnTo>
                <a:lnTo>
                  <a:pt x="8461214" y="1988499"/>
                </a:lnTo>
                <a:lnTo>
                  <a:pt x="8501460" y="1957102"/>
                </a:lnTo>
                <a:lnTo>
                  <a:pt x="8541815" y="1925810"/>
                </a:lnTo>
                <a:lnTo>
                  <a:pt x="8582277" y="1894627"/>
                </a:lnTo>
                <a:lnTo>
                  <a:pt x="8622845" y="1863552"/>
                </a:lnTo>
                <a:lnTo>
                  <a:pt x="8663519" y="1832589"/>
                </a:lnTo>
                <a:lnTo>
                  <a:pt x="8704298" y="1801738"/>
                </a:lnTo>
                <a:lnTo>
                  <a:pt x="8745181" y="1771002"/>
                </a:lnTo>
                <a:lnTo>
                  <a:pt x="8786167" y="1740382"/>
                </a:lnTo>
                <a:lnTo>
                  <a:pt x="8827257" y="1709880"/>
                </a:lnTo>
                <a:lnTo>
                  <a:pt x="8868448" y="1679498"/>
                </a:lnTo>
                <a:lnTo>
                  <a:pt x="8909741" y="1649237"/>
                </a:lnTo>
                <a:lnTo>
                  <a:pt x="8951135" y="1619099"/>
                </a:lnTo>
                <a:lnTo>
                  <a:pt x="8992628" y="1589086"/>
                </a:lnTo>
                <a:lnTo>
                  <a:pt x="9034220" y="1559199"/>
                </a:lnTo>
                <a:lnTo>
                  <a:pt x="9075911" y="1529440"/>
                </a:lnTo>
                <a:lnTo>
                  <a:pt x="9117699" y="1499812"/>
                </a:lnTo>
                <a:lnTo>
                  <a:pt x="9159585" y="1470315"/>
                </a:lnTo>
                <a:lnTo>
                  <a:pt x="9201566" y="1440951"/>
                </a:lnTo>
                <a:lnTo>
                  <a:pt x="9243643" y="1411723"/>
                </a:lnTo>
                <a:lnTo>
                  <a:pt x="9285815" y="1382631"/>
                </a:lnTo>
                <a:lnTo>
                  <a:pt x="9328080" y="1353678"/>
                </a:lnTo>
                <a:lnTo>
                  <a:pt x="9370439" y="1324865"/>
                </a:lnTo>
                <a:lnTo>
                  <a:pt x="9412891" y="1296194"/>
                </a:lnTo>
                <a:lnTo>
                  <a:pt x="9455434" y="1267667"/>
                </a:lnTo>
                <a:lnTo>
                  <a:pt x="9498068" y="1239285"/>
                </a:lnTo>
                <a:lnTo>
                  <a:pt x="9540792" y="1211050"/>
                </a:lnTo>
                <a:lnTo>
                  <a:pt x="9583607" y="1182964"/>
                </a:lnTo>
                <a:lnTo>
                  <a:pt x="9626509" y="1155028"/>
                </a:lnTo>
                <a:lnTo>
                  <a:pt x="9669501" y="1127245"/>
                </a:lnTo>
                <a:lnTo>
                  <a:pt x="9712579" y="1099615"/>
                </a:lnTo>
                <a:lnTo>
                  <a:pt x="9755744" y="1072142"/>
                </a:lnTo>
                <a:lnTo>
                  <a:pt x="9798995" y="1044825"/>
                </a:lnTo>
                <a:lnTo>
                  <a:pt x="9842331" y="1017668"/>
                </a:lnTo>
                <a:lnTo>
                  <a:pt x="9885752" y="990672"/>
                </a:lnTo>
                <a:lnTo>
                  <a:pt x="9929256" y="963838"/>
                </a:lnTo>
                <a:lnTo>
                  <a:pt x="9972843" y="937168"/>
                </a:lnTo>
                <a:lnTo>
                  <a:pt x="10016513" y="910664"/>
                </a:lnTo>
                <a:lnTo>
                  <a:pt x="10060264" y="884328"/>
                </a:lnTo>
                <a:lnTo>
                  <a:pt x="10104096" y="858162"/>
                </a:lnTo>
                <a:lnTo>
                  <a:pt x="10148008" y="832166"/>
                </a:lnTo>
                <a:lnTo>
                  <a:pt x="10191999" y="806343"/>
                </a:lnTo>
                <a:lnTo>
                  <a:pt x="10236069" y="780695"/>
                </a:lnTo>
                <a:lnTo>
                  <a:pt x="10280216" y="755223"/>
                </a:lnTo>
                <a:lnTo>
                  <a:pt x="10324441" y="729929"/>
                </a:lnTo>
                <a:lnTo>
                  <a:pt x="10368742" y="704815"/>
                </a:lnTo>
                <a:lnTo>
                  <a:pt x="10413119" y="679882"/>
                </a:lnTo>
                <a:lnTo>
                  <a:pt x="10457571" y="655133"/>
                </a:lnTo>
                <a:lnTo>
                  <a:pt x="10502096" y="630568"/>
                </a:lnTo>
                <a:lnTo>
                  <a:pt x="10546696" y="606189"/>
                </a:lnTo>
                <a:lnTo>
                  <a:pt x="10591368" y="581999"/>
                </a:lnTo>
                <a:lnTo>
                  <a:pt x="10635367" y="558323"/>
                </a:lnTo>
                <a:lnTo>
                  <a:pt x="10679514" y="534669"/>
                </a:lnTo>
                <a:lnTo>
                  <a:pt x="10723811" y="511072"/>
                </a:lnTo>
                <a:lnTo>
                  <a:pt x="10768262" y="487567"/>
                </a:lnTo>
                <a:lnTo>
                  <a:pt x="10812869" y="464189"/>
                </a:lnTo>
                <a:lnTo>
                  <a:pt x="10857636" y="440973"/>
                </a:lnTo>
                <a:lnTo>
                  <a:pt x="10902565" y="417956"/>
                </a:lnTo>
                <a:lnTo>
                  <a:pt x="10947658" y="395172"/>
                </a:lnTo>
                <a:lnTo>
                  <a:pt x="10992920" y="372656"/>
                </a:lnTo>
                <a:lnTo>
                  <a:pt x="11038352" y="350444"/>
                </a:lnTo>
                <a:lnTo>
                  <a:pt x="11083957" y="328570"/>
                </a:lnTo>
                <a:lnTo>
                  <a:pt x="11129739" y="307071"/>
                </a:lnTo>
                <a:lnTo>
                  <a:pt x="11175700" y="285981"/>
                </a:lnTo>
                <a:lnTo>
                  <a:pt x="11221843" y="265336"/>
                </a:lnTo>
                <a:lnTo>
                  <a:pt x="11268171" y="245171"/>
                </a:lnTo>
                <a:lnTo>
                  <a:pt x="11314687" y="225521"/>
                </a:lnTo>
                <a:lnTo>
                  <a:pt x="11361394" y="206421"/>
                </a:lnTo>
                <a:lnTo>
                  <a:pt x="11408294" y="187907"/>
                </a:lnTo>
                <a:lnTo>
                  <a:pt x="11455390" y="170014"/>
                </a:lnTo>
                <a:lnTo>
                  <a:pt x="11502685" y="152777"/>
                </a:lnTo>
                <a:lnTo>
                  <a:pt x="11550183" y="136232"/>
                </a:lnTo>
                <a:lnTo>
                  <a:pt x="11597886" y="120413"/>
                </a:lnTo>
                <a:lnTo>
                  <a:pt x="11645796" y="105356"/>
                </a:lnTo>
                <a:lnTo>
                  <a:pt x="11693917" y="91096"/>
                </a:lnTo>
                <a:lnTo>
                  <a:pt x="11742251" y="77669"/>
                </a:lnTo>
                <a:lnTo>
                  <a:pt x="11790802" y="65109"/>
                </a:lnTo>
                <a:lnTo>
                  <a:pt x="11839572" y="53453"/>
                </a:lnTo>
                <a:lnTo>
                  <a:pt x="11888564" y="42734"/>
                </a:lnTo>
                <a:lnTo>
                  <a:pt x="11937781" y="32989"/>
                </a:lnTo>
                <a:lnTo>
                  <a:pt x="11987226" y="24253"/>
                </a:lnTo>
                <a:lnTo>
                  <a:pt x="12036901" y="16561"/>
                </a:lnTo>
                <a:lnTo>
                  <a:pt x="12086810" y="9948"/>
                </a:lnTo>
                <a:lnTo>
                  <a:pt x="12136955" y="4449"/>
                </a:lnTo>
                <a:lnTo>
                  <a:pt x="12187339" y="100"/>
                </a:lnTo>
                <a:lnTo>
                  <a:pt x="1218895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4AEE578-60C9-ED40-9258-B5184FA6D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6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 object 19"/>
          <p:cNvSpPr/>
          <p:nvPr/>
        </p:nvSpPr>
        <p:spPr>
          <a:xfrm>
            <a:off x="0" y="2203624"/>
            <a:ext cx="12189460" cy="3896360"/>
          </a:xfrm>
          <a:custGeom>
            <a:avLst/>
            <a:gdLst/>
            <a:ahLst/>
            <a:cxnLst/>
            <a:rect l="l" t="t" r="r" b="b"/>
            <a:pathLst>
              <a:path w="12189460" h="3896360">
                <a:moveTo>
                  <a:pt x="0" y="2013600"/>
                </a:moveTo>
                <a:lnTo>
                  <a:pt x="85442" y="2028682"/>
                </a:lnTo>
                <a:lnTo>
                  <a:pt x="134442" y="2038442"/>
                </a:lnTo>
                <a:lnTo>
                  <a:pt x="183085" y="2048918"/>
                </a:lnTo>
                <a:lnTo>
                  <a:pt x="231379" y="2060107"/>
                </a:lnTo>
                <a:lnTo>
                  <a:pt x="279333" y="2072009"/>
                </a:lnTo>
                <a:lnTo>
                  <a:pt x="326955" y="2084624"/>
                </a:lnTo>
                <a:lnTo>
                  <a:pt x="374255" y="2097949"/>
                </a:lnTo>
                <a:lnTo>
                  <a:pt x="421240" y="2111984"/>
                </a:lnTo>
                <a:lnTo>
                  <a:pt x="467920" y="2126728"/>
                </a:lnTo>
                <a:lnTo>
                  <a:pt x="514302" y="2142179"/>
                </a:lnTo>
                <a:lnTo>
                  <a:pt x="560396" y="2158336"/>
                </a:lnTo>
                <a:lnTo>
                  <a:pt x="606210" y="2175199"/>
                </a:lnTo>
                <a:lnTo>
                  <a:pt x="651753" y="2192765"/>
                </a:lnTo>
                <a:lnTo>
                  <a:pt x="697033" y="2211035"/>
                </a:lnTo>
                <a:lnTo>
                  <a:pt x="742058" y="2230007"/>
                </a:lnTo>
                <a:lnTo>
                  <a:pt x="786838" y="2249679"/>
                </a:lnTo>
                <a:lnTo>
                  <a:pt x="831381" y="2270052"/>
                </a:lnTo>
                <a:lnTo>
                  <a:pt x="875696" y="2291122"/>
                </a:lnTo>
                <a:lnTo>
                  <a:pt x="919790" y="2312890"/>
                </a:lnTo>
                <a:lnTo>
                  <a:pt x="963673" y="2335355"/>
                </a:lnTo>
                <a:lnTo>
                  <a:pt x="1007354" y="2358515"/>
                </a:lnTo>
                <a:lnTo>
                  <a:pt x="1050840" y="2382369"/>
                </a:lnTo>
                <a:lnTo>
                  <a:pt x="1094141" y="2406915"/>
                </a:lnTo>
                <a:lnTo>
                  <a:pt x="1137264" y="2432154"/>
                </a:lnTo>
                <a:lnTo>
                  <a:pt x="1180220" y="2458084"/>
                </a:lnTo>
                <a:lnTo>
                  <a:pt x="1223015" y="2484703"/>
                </a:lnTo>
                <a:lnTo>
                  <a:pt x="1265659" y="2512010"/>
                </a:lnTo>
                <a:lnTo>
                  <a:pt x="1308161" y="2540005"/>
                </a:lnTo>
                <a:lnTo>
                  <a:pt x="1350528" y="2568687"/>
                </a:lnTo>
                <a:lnTo>
                  <a:pt x="1392770" y="2598053"/>
                </a:lnTo>
                <a:lnTo>
                  <a:pt x="1434895" y="2628104"/>
                </a:lnTo>
                <a:lnTo>
                  <a:pt x="1476912" y="2658838"/>
                </a:lnTo>
                <a:lnTo>
                  <a:pt x="1518829" y="2690253"/>
                </a:lnTo>
                <a:lnTo>
                  <a:pt x="1560655" y="2722349"/>
                </a:lnTo>
                <a:lnTo>
                  <a:pt x="1602398" y="2755125"/>
                </a:lnTo>
                <a:lnTo>
                  <a:pt x="1644067" y="2788579"/>
                </a:lnTo>
                <a:lnTo>
                  <a:pt x="1685670" y="2822711"/>
                </a:lnTo>
                <a:lnTo>
                  <a:pt x="1724138" y="2854501"/>
                </a:lnTo>
                <a:lnTo>
                  <a:pt x="1762783" y="2886213"/>
                </a:lnTo>
                <a:lnTo>
                  <a:pt x="1801609" y="2917823"/>
                </a:lnTo>
                <a:lnTo>
                  <a:pt x="1840620" y="2949309"/>
                </a:lnTo>
                <a:lnTo>
                  <a:pt x="1879820" y="2980649"/>
                </a:lnTo>
                <a:lnTo>
                  <a:pt x="1919214" y="3011819"/>
                </a:lnTo>
                <a:lnTo>
                  <a:pt x="1958805" y="3042798"/>
                </a:lnTo>
                <a:lnTo>
                  <a:pt x="1998597" y="3073563"/>
                </a:lnTo>
                <a:lnTo>
                  <a:pt x="2038594" y="3104092"/>
                </a:lnTo>
                <a:lnTo>
                  <a:pt x="2078801" y="3134361"/>
                </a:lnTo>
                <a:lnTo>
                  <a:pt x="2119220" y="3164348"/>
                </a:lnTo>
                <a:lnTo>
                  <a:pt x="2159857" y="3194031"/>
                </a:lnTo>
                <a:lnTo>
                  <a:pt x="2200716" y="3223387"/>
                </a:lnTo>
                <a:lnTo>
                  <a:pt x="2241799" y="3252393"/>
                </a:lnTo>
                <a:lnTo>
                  <a:pt x="2283112" y="3281027"/>
                </a:lnTo>
                <a:lnTo>
                  <a:pt x="2324658" y="3309267"/>
                </a:lnTo>
                <a:lnTo>
                  <a:pt x="2366441" y="3337089"/>
                </a:lnTo>
                <a:lnTo>
                  <a:pt x="2408466" y="3364472"/>
                </a:lnTo>
                <a:lnTo>
                  <a:pt x="2450735" y="3391392"/>
                </a:lnTo>
                <a:lnTo>
                  <a:pt x="2493255" y="3417827"/>
                </a:lnTo>
                <a:lnTo>
                  <a:pt x="2536027" y="3443755"/>
                </a:lnTo>
                <a:lnTo>
                  <a:pt x="2579056" y="3469153"/>
                </a:lnTo>
                <a:lnTo>
                  <a:pt x="2622347" y="3493998"/>
                </a:lnTo>
                <a:lnTo>
                  <a:pt x="2665903" y="3518268"/>
                </a:lnTo>
                <a:lnTo>
                  <a:pt x="2709729" y="3541940"/>
                </a:lnTo>
                <a:lnTo>
                  <a:pt x="2753828" y="3564992"/>
                </a:lnTo>
                <a:lnTo>
                  <a:pt x="2798204" y="3587401"/>
                </a:lnTo>
                <a:lnTo>
                  <a:pt x="2842861" y="3609145"/>
                </a:lnTo>
                <a:lnTo>
                  <a:pt x="2887803" y="3630200"/>
                </a:lnTo>
                <a:lnTo>
                  <a:pt x="2933035" y="3650545"/>
                </a:lnTo>
                <a:lnTo>
                  <a:pt x="2978561" y="3670157"/>
                </a:lnTo>
                <a:lnTo>
                  <a:pt x="3024383" y="3689013"/>
                </a:lnTo>
                <a:lnTo>
                  <a:pt x="3070507" y="3707091"/>
                </a:lnTo>
                <a:lnTo>
                  <a:pt x="3116936" y="3724368"/>
                </a:lnTo>
                <a:lnTo>
                  <a:pt x="3163674" y="3740822"/>
                </a:lnTo>
                <a:lnTo>
                  <a:pt x="3210726" y="3756429"/>
                </a:lnTo>
                <a:lnTo>
                  <a:pt x="3258095" y="3771168"/>
                </a:lnTo>
                <a:lnTo>
                  <a:pt x="3305785" y="3785017"/>
                </a:lnTo>
                <a:lnTo>
                  <a:pt x="3353801" y="3797951"/>
                </a:lnTo>
                <a:lnTo>
                  <a:pt x="3402146" y="3809949"/>
                </a:lnTo>
                <a:lnTo>
                  <a:pt x="3450824" y="3820988"/>
                </a:lnTo>
                <a:lnTo>
                  <a:pt x="3499840" y="3831047"/>
                </a:lnTo>
                <a:lnTo>
                  <a:pt x="3549197" y="3840101"/>
                </a:lnTo>
                <a:lnTo>
                  <a:pt x="3598899" y="3848128"/>
                </a:lnTo>
                <a:lnTo>
                  <a:pt x="3648951" y="3855107"/>
                </a:lnTo>
                <a:lnTo>
                  <a:pt x="3699202" y="3861306"/>
                </a:lnTo>
                <a:lnTo>
                  <a:pt x="3749425" y="3866999"/>
                </a:lnTo>
                <a:lnTo>
                  <a:pt x="3799620" y="3872186"/>
                </a:lnTo>
                <a:lnTo>
                  <a:pt x="3849783" y="3876864"/>
                </a:lnTo>
                <a:lnTo>
                  <a:pt x="3899914" y="3881032"/>
                </a:lnTo>
                <a:lnTo>
                  <a:pt x="3950011" y="3884689"/>
                </a:lnTo>
                <a:lnTo>
                  <a:pt x="4000070" y="3887832"/>
                </a:lnTo>
                <a:lnTo>
                  <a:pt x="4050091" y="3890461"/>
                </a:lnTo>
                <a:lnTo>
                  <a:pt x="4100071" y="3892574"/>
                </a:lnTo>
                <a:lnTo>
                  <a:pt x="4150010" y="3894169"/>
                </a:lnTo>
                <a:lnTo>
                  <a:pt x="4199903" y="3895245"/>
                </a:lnTo>
                <a:lnTo>
                  <a:pt x="4249751" y="3895799"/>
                </a:lnTo>
                <a:lnTo>
                  <a:pt x="4299551" y="3895832"/>
                </a:lnTo>
                <a:lnTo>
                  <a:pt x="4349300" y="3895340"/>
                </a:lnTo>
                <a:lnTo>
                  <a:pt x="4398998" y="3894323"/>
                </a:lnTo>
                <a:lnTo>
                  <a:pt x="4448641" y="3892779"/>
                </a:lnTo>
                <a:lnTo>
                  <a:pt x="4498229" y="3890706"/>
                </a:lnTo>
                <a:lnTo>
                  <a:pt x="4547760" y="3888103"/>
                </a:lnTo>
                <a:lnTo>
                  <a:pt x="4597230" y="3884968"/>
                </a:lnTo>
                <a:lnTo>
                  <a:pt x="4646640" y="3881301"/>
                </a:lnTo>
                <a:lnTo>
                  <a:pt x="4695986" y="3877098"/>
                </a:lnTo>
                <a:lnTo>
                  <a:pt x="4745266" y="3872359"/>
                </a:lnTo>
                <a:lnTo>
                  <a:pt x="4794480" y="3867082"/>
                </a:lnTo>
                <a:lnTo>
                  <a:pt x="4843624" y="3861266"/>
                </a:lnTo>
                <a:lnTo>
                  <a:pt x="4892697" y="3854908"/>
                </a:lnTo>
                <a:lnTo>
                  <a:pt x="4941697" y="3848008"/>
                </a:lnTo>
                <a:lnTo>
                  <a:pt x="4990623" y="3840564"/>
                </a:lnTo>
                <a:lnTo>
                  <a:pt x="5039472" y="3832574"/>
                </a:lnTo>
                <a:lnTo>
                  <a:pt x="5088242" y="3824037"/>
                </a:lnTo>
                <a:lnTo>
                  <a:pt x="5136931" y="3814952"/>
                </a:lnTo>
                <a:lnTo>
                  <a:pt x="5185538" y="3805316"/>
                </a:lnTo>
                <a:lnTo>
                  <a:pt x="5234060" y="3795128"/>
                </a:lnTo>
                <a:lnTo>
                  <a:pt x="5282497" y="3784387"/>
                </a:lnTo>
                <a:lnTo>
                  <a:pt x="5330844" y="3773091"/>
                </a:lnTo>
                <a:lnTo>
                  <a:pt x="5379102" y="3761238"/>
                </a:lnTo>
                <a:lnTo>
                  <a:pt x="5427268" y="3748827"/>
                </a:lnTo>
                <a:lnTo>
                  <a:pt x="5475340" y="3735857"/>
                </a:lnTo>
                <a:lnTo>
                  <a:pt x="5523316" y="3722325"/>
                </a:lnTo>
                <a:lnTo>
                  <a:pt x="5571194" y="3708231"/>
                </a:lnTo>
                <a:lnTo>
                  <a:pt x="5618973" y="3693572"/>
                </a:lnTo>
                <a:lnTo>
                  <a:pt x="5666649" y="3678348"/>
                </a:lnTo>
                <a:lnTo>
                  <a:pt x="5714223" y="3662557"/>
                </a:lnTo>
                <a:lnTo>
                  <a:pt x="5761691" y="3646196"/>
                </a:lnTo>
                <a:lnTo>
                  <a:pt x="5809051" y="3629265"/>
                </a:lnTo>
                <a:lnTo>
                  <a:pt x="5856303" y="3611762"/>
                </a:lnTo>
                <a:lnTo>
                  <a:pt x="5903443" y="3593685"/>
                </a:lnTo>
                <a:lnTo>
                  <a:pt x="5950470" y="3575034"/>
                </a:lnTo>
                <a:lnTo>
                  <a:pt x="5997603" y="3555599"/>
                </a:lnTo>
                <a:lnTo>
                  <a:pt x="6044526" y="3535425"/>
                </a:lnTo>
                <a:lnTo>
                  <a:pt x="6091246" y="3514555"/>
                </a:lnTo>
                <a:lnTo>
                  <a:pt x="6137765" y="3493034"/>
                </a:lnTo>
                <a:lnTo>
                  <a:pt x="6184091" y="3470906"/>
                </a:lnTo>
                <a:lnTo>
                  <a:pt x="6230226" y="3448215"/>
                </a:lnTo>
                <a:lnTo>
                  <a:pt x="6276176" y="3425005"/>
                </a:lnTo>
                <a:lnTo>
                  <a:pt x="6321946" y="3401320"/>
                </a:lnTo>
                <a:lnTo>
                  <a:pt x="6367541" y="3377204"/>
                </a:lnTo>
                <a:lnTo>
                  <a:pt x="6412964" y="3352702"/>
                </a:lnTo>
                <a:lnTo>
                  <a:pt x="6458222" y="3327858"/>
                </a:lnTo>
                <a:lnTo>
                  <a:pt x="6503318" y="3302715"/>
                </a:lnTo>
                <a:lnTo>
                  <a:pt x="6548258" y="3277319"/>
                </a:lnTo>
                <a:lnTo>
                  <a:pt x="6593046" y="3251712"/>
                </a:lnTo>
                <a:lnTo>
                  <a:pt x="6637687" y="3225940"/>
                </a:lnTo>
                <a:lnTo>
                  <a:pt x="6682186" y="3200046"/>
                </a:lnTo>
                <a:lnTo>
                  <a:pt x="6726548" y="3174075"/>
                </a:lnTo>
                <a:lnTo>
                  <a:pt x="6770777" y="3148070"/>
                </a:lnTo>
                <a:lnTo>
                  <a:pt x="6814878" y="3122076"/>
                </a:lnTo>
                <a:lnTo>
                  <a:pt x="6858856" y="3096137"/>
                </a:lnTo>
                <a:lnTo>
                  <a:pt x="6902716" y="3070298"/>
                </a:lnTo>
                <a:lnTo>
                  <a:pt x="6947017" y="3044138"/>
                </a:lnTo>
                <a:lnTo>
                  <a:pt x="6991243" y="3017839"/>
                </a:lnTo>
                <a:lnTo>
                  <a:pt x="7035390" y="2991398"/>
                </a:lnTo>
                <a:lnTo>
                  <a:pt x="7079456" y="2964811"/>
                </a:lnTo>
                <a:lnTo>
                  <a:pt x="7123436" y="2938075"/>
                </a:lnTo>
                <a:lnTo>
                  <a:pt x="7167329" y="2911188"/>
                </a:lnTo>
                <a:lnTo>
                  <a:pt x="7211129" y="2884147"/>
                </a:lnTo>
                <a:lnTo>
                  <a:pt x="7254835" y="2856949"/>
                </a:lnTo>
                <a:lnTo>
                  <a:pt x="7298442" y="2829591"/>
                </a:lnTo>
                <a:lnTo>
                  <a:pt x="7341948" y="2802070"/>
                </a:lnTo>
                <a:lnTo>
                  <a:pt x="7385350" y="2774384"/>
                </a:lnTo>
                <a:lnTo>
                  <a:pt x="7428643" y="2746529"/>
                </a:lnTo>
                <a:lnTo>
                  <a:pt x="7471825" y="2718502"/>
                </a:lnTo>
                <a:lnTo>
                  <a:pt x="7514893" y="2690301"/>
                </a:lnTo>
                <a:lnTo>
                  <a:pt x="7557842" y="2661923"/>
                </a:lnTo>
                <a:lnTo>
                  <a:pt x="7600671" y="2633364"/>
                </a:lnTo>
                <a:lnTo>
                  <a:pt x="7643375" y="2604622"/>
                </a:lnTo>
                <a:lnTo>
                  <a:pt x="7685951" y="2575695"/>
                </a:lnTo>
                <a:lnTo>
                  <a:pt x="7728397" y="2546578"/>
                </a:lnTo>
                <a:lnTo>
                  <a:pt x="7770708" y="2517270"/>
                </a:lnTo>
                <a:lnTo>
                  <a:pt x="7812882" y="2487768"/>
                </a:lnTo>
                <a:lnTo>
                  <a:pt x="7854915" y="2458067"/>
                </a:lnTo>
                <a:lnTo>
                  <a:pt x="7896803" y="2428167"/>
                </a:lnTo>
                <a:lnTo>
                  <a:pt x="7938545" y="2398063"/>
                </a:lnTo>
                <a:lnTo>
                  <a:pt x="7980136" y="2367753"/>
                </a:lnTo>
                <a:lnTo>
                  <a:pt x="8021572" y="2337234"/>
                </a:lnTo>
                <a:lnTo>
                  <a:pt x="8062852" y="2306503"/>
                </a:lnTo>
                <a:lnTo>
                  <a:pt x="8103971" y="2275557"/>
                </a:lnTo>
                <a:lnTo>
                  <a:pt x="8143213" y="2243284"/>
                </a:lnTo>
                <a:lnTo>
                  <a:pt x="8182570" y="2211101"/>
                </a:lnTo>
                <a:lnTo>
                  <a:pt x="8222041" y="2179011"/>
                </a:lnTo>
                <a:lnTo>
                  <a:pt x="8261625" y="2147014"/>
                </a:lnTo>
                <a:lnTo>
                  <a:pt x="8301321" y="2115113"/>
                </a:lnTo>
                <a:lnTo>
                  <a:pt x="8341129" y="2083309"/>
                </a:lnTo>
                <a:lnTo>
                  <a:pt x="8381047" y="2051604"/>
                </a:lnTo>
                <a:lnTo>
                  <a:pt x="8421076" y="2020000"/>
                </a:lnTo>
                <a:lnTo>
                  <a:pt x="8461214" y="1988499"/>
                </a:lnTo>
                <a:lnTo>
                  <a:pt x="8501460" y="1957102"/>
                </a:lnTo>
                <a:lnTo>
                  <a:pt x="8541815" y="1925810"/>
                </a:lnTo>
                <a:lnTo>
                  <a:pt x="8582277" y="1894627"/>
                </a:lnTo>
                <a:lnTo>
                  <a:pt x="8622845" y="1863552"/>
                </a:lnTo>
                <a:lnTo>
                  <a:pt x="8663519" y="1832589"/>
                </a:lnTo>
                <a:lnTo>
                  <a:pt x="8704298" y="1801738"/>
                </a:lnTo>
                <a:lnTo>
                  <a:pt x="8745181" y="1771002"/>
                </a:lnTo>
                <a:lnTo>
                  <a:pt x="8786167" y="1740382"/>
                </a:lnTo>
                <a:lnTo>
                  <a:pt x="8827257" y="1709880"/>
                </a:lnTo>
                <a:lnTo>
                  <a:pt x="8868448" y="1679498"/>
                </a:lnTo>
                <a:lnTo>
                  <a:pt x="8909741" y="1649237"/>
                </a:lnTo>
                <a:lnTo>
                  <a:pt x="8951135" y="1619099"/>
                </a:lnTo>
                <a:lnTo>
                  <a:pt x="8992628" y="1589086"/>
                </a:lnTo>
                <a:lnTo>
                  <a:pt x="9034220" y="1559199"/>
                </a:lnTo>
                <a:lnTo>
                  <a:pt x="9075911" y="1529440"/>
                </a:lnTo>
                <a:lnTo>
                  <a:pt x="9117699" y="1499812"/>
                </a:lnTo>
                <a:lnTo>
                  <a:pt x="9159585" y="1470315"/>
                </a:lnTo>
                <a:lnTo>
                  <a:pt x="9201566" y="1440951"/>
                </a:lnTo>
                <a:lnTo>
                  <a:pt x="9243643" y="1411723"/>
                </a:lnTo>
                <a:lnTo>
                  <a:pt x="9285815" y="1382631"/>
                </a:lnTo>
                <a:lnTo>
                  <a:pt x="9328080" y="1353678"/>
                </a:lnTo>
                <a:lnTo>
                  <a:pt x="9370439" y="1324865"/>
                </a:lnTo>
                <a:lnTo>
                  <a:pt x="9412891" y="1296194"/>
                </a:lnTo>
                <a:lnTo>
                  <a:pt x="9455434" y="1267667"/>
                </a:lnTo>
                <a:lnTo>
                  <a:pt x="9498068" y="1239285"/>
                </a:lnTo>
                <a:lnTo>
                  <a:pt x="9540792" y="1211050"/>
                </a:lnTo>
                <a:lnTo>
                  <a:pt x="9583607" y="1182964"/>
                </a:lnTo>
                <a:lnTo>
                  <a:pt x="9626509" y="1155028"/>
                </a:lnTo>
                <a:lnTo>
                  <a:pt x="9669501" y="1127245"/>
                </a:lnTo>
                <a:lnTo>
                  <a:pt x="9712579" y="1099615"/>
                </a:lnTo>
                <a:lnTo>
                  <a:pt x="9755744" y="1072142"/>
                </a:lnTo>
                <a:lnTo>
                  <a:pt x="9798995" y="1044825"/>
                </a:lnTo>
                <a:lnTo>
                  <a:pt x="9842331" y="1017668"/>
                </a:lnTo>
                <a:lnTo>
                  <a:pt x="9885752" y="990672"/>
                </a:lnTo>
                <a:lnTo>
                  <a:pt x="9929256" y="963838"/>
                </a:lnTo>
                <a:lnTo>
                  <a:pt x="9972843" y="937168"/>
                </a:lnTo>
                <a:lnTo>
                  <a:pt x="10016513" y="910664"/>
                </a:lnTo>
                <a:lnTo>
                  <a:pt x="10060264" y="884328"/>
                </a:lnTo>
                <a:lnTo>
                  <a:pt x="10104096" y="858162"/>
                </a:lnTo>
                <a:lnTo>
                  <a:pt x="10148008" y="832166"/>
                </a:lnTo>
                <a:lnTo>
                  <a:pt x="10191999" y="806343"/>
                </a:lnTo>
                <a:lnTo>
                  <a:pt x="10236069" y="780695"/>
                </a:lnTo>
                <a:lnTo>
                  <a:pt x="10280216" y="755223"/>
                </a:lnTo>
                <a:lnTo>
                  <a:pt x="10324441" y="729929"/>
                </a:lnTo>
                <a:lnTo>
                  <a:pt x="10368742" y="704815"/>
                </a:lnTo>
                <a:lnTo>
                  <a:pt x="10413119" y="679882"/>
                </a:lnTo>
                <a:lnTo>
                  <a:pt x="10457571" y="655133"/>
                </a:lnTo>
                <a:lnTo>
                  <a:pt x="10502096" y="630568"/>
                </a:lnTo>
                <a:lnTo>
                  <a:pt x="10546696" y="606189"/>
                </a:lnTo>
                <a:lnTo>
                  <a:pt x="10591368" y="581999"/>
                </a:lnTo>
                <a:lnTo>
                  <a:pt x="10635367" y="558323"/>
                </a:lnTo>
                <a:lnTo>
                  <a:pt x="10679514" y="534669"/>
                </a:lnTo>
                <a:lnTo>
                  <a:pt x="10723811" y="511072"/>
                </a:lnTo>
                <a:lnTo>
                  <a:pt x="10768262" y="487567"/>
                </a:lnTo>
                <a:lnTo>
                  <a:pt x="10812869" y="464189"/>
                </a:lnTo>
                <a:lnTo>
                  <a:pt x="10857636" y="440973"/>
                </a:lnTo>
                <a:lnTo>
                  <a:pt x="10902565" y="417956"/>
                </a:lnTo>
                <a:lnTo>
                  <a:pt x="10947658" y="395172"/>
                </a:lnTo>
                <a:lnTo>
                  <a:pt x="10992920" y="372656"/>
                </a:lnTo>
                <a:lnTo>
                  <a:pt x="11038352" y="350444"/>
                </a:lnTo>
                <a:lnTo>
                  <a:pt x="11083957" y="328570"/>
                </a:lnTo>
                <a:lnTo>
                  <a:pt x="11129739" y="307071"/>
                </a:lnTo>
                <a:lnTo>
                  <a:pt x="11175700" y="285981"/>
                </a:lnTo>
                <a:lnTo>
                  <a:pt x="11221843" y="265336"/>
                </a:lnTo>
                <a:lnTo>
                  <a:pt x="11268171" y="245171"/>
                </a:lnTo>
                <a:lnTo>
                  <a:pt x="11314687" y="225521"/>
                </a:lnTo>
                <a:lnTo>
                  <a:pt x="11361394" y="206421"/>
                </a:lnTo>
                <a:lnTo>
                  <a:pt x="11408294" y="187907"/>
                </a:lnTo>
                <a:lnTo>
                  <a:pt x="11455390" y="170014"/>
                </a:lnTo>
                <a:lnTo>
                  <a:pt x="11502685" y="152777"/>
                </a:lnTo>
                <a:lnTo>
                  <a:pt x="11550183" y="136232"/>
                </a:lnTo>
                <a:lnTo>
                  <a:pt x="11597886" y="120413"/>
                </a:lnTo>
                <a:lnTo>
                  <a:pt x="11645796" y="105356"/>
                </a:lnTo>
                <a:lnTo>
                  <a:pt x="11693917" y="91096"/>
                </a:lnTo>
                <a:lnTo>
                  <a:pt x="11742251" y="77669"/>
                </a:lnTo>
                <a:lnTo>
                  <a:pt x="11790802" y="65109"/>
                </a:lnTo>
                <a:lnTo>
                  <a:pt x="11839572" y="53453"/>
                </a:lnTo>
                <a:lnTo>
                  <a:pt x="11888564" y="42734"/>
                </a:lnTo>
                <a:lnTo>
                  <a:pt x="11937781" y="32989"/>
                </a:lnTo>
                <a:lnTo>
                  <a:pt x="11987226" y="24253"/>
                </a:lnTo>
                <a:lnTo>
                  <a:pt x="12036901" y="16561"/>
                </a:lnTo>
                <a:lnTo>
                  <a:pt x="12086810" y="9948"/>
                </a:lnTo>
                <a:lnTo>
                  <a:pt x="12136955" y="4449"/>
                </a:lnTo>
                <a:lnTo>
                  <a:pt x="12187339" y="100"/>
                </a:lnTo>
                <a:lnTo>
                  <a:pt x="1218895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EE578-60C9-ED40-9258-B5184FA6D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26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g object 19"/>
          <p:cNvSpPr/>
          <p:nvPr/>
        </p:nvSpPr>
        <p:spPr>
          <a:xfrm>
            <a:off x="0" y="2203624"/>
            <a:ext cx="12189460" cy="3896360"/>
          </a:xfrm>
          <a:custGeom>
            <a:avLst/>
            <a:gdLst/>
            <a:ahLst/>
            <a:cxnLst/>
            <a:rect l="l" t="t" r="r" b="b"/>
            <a:pathLst>
              <a:path w="12189460" h="3896360">
                <a:moveTo>
                  <a:pt x="0" y="2013600"/>
                </a:moveTo>
                <a:lnTo>
                  <a:pt x="85442" y="2028682"/>
                </a:lnTo>
                <a:lnTo>
                  <a:pt x="134442" y="2038442"/>
                </a:lnTo>
                <a:lnTo>
                  <a:pt x="183085" y="2048918"/>
                </a:lnTo>
                <a:lnTo>
                  <a:pt x="231379" y="2060107"/>
                </a:lnTo>
                <a:lnTo>
                  <a:pt x="279333" y="2072009"/>
                </a:lnTo>
                <a:lnTo>
                  <a:pt x="326955" y="2084624"/>
                </a:lnTo>
                <a:lnTo>
                  <a:pt x="374255" y="2097949"/>
                </a:lnTo>
                <a:lnTo>
                  <a:pt x="421240" y="2111984"/>
                </a:lnTo>
                <a:lnTo>
                  <a:pt x="467920" y="2126728"/>
                </a:lnTo>
                <a:lnTo>
                  <a:pt x="514302" y="2142179"/>
                </a:lnTo>
                <a:lnTo>
                  <a:pt x="560396" y="2158336"/>
                </a:lnTo>
                <a:lnTo>
                  <a:pt x="606210" y="2175199"/>
                </a:lnTo>
                <a:lnTo>
                  <a:pt x="651753" y="2192765"/>
                </a:lnTo>
                <a:lnTo>
                  <a:pt x="697033" y="2211035"/>
                </a:lnTo>
                <a:lnTo>
                  <a:pt x="742058" y="2230007"/>
                </a:lnTo>
                <a:lnTo>
                  <a:pt x="786838" y="2249679"/>
                </a:lnTo>
                <a:lnTo>
                  <a:pt x="831381" y="2270052"/>
                </a:lnTo>
                <a:lnTo>
                  <a:pt x="875696" y="2291122"/>
                </a:lnTo>
                <a:lnTo>
                  <a:pt x="919790" y="2312890"/>
                </a:lnTo>
                <a:lnTo>
                  <a:pt x="963673" y="2335355"/>
                </a:lnTo>
                <a:lnTo>
                  <a:pt x="1007354" y="2358515"/>
                </a:lnTo>
                <a:lnTo>
                  <a:pt x="1050840" y="2382369"/>
                </a:lnTo>
                <a:lnTo>
                  <a:pt x="1094141" y="2406915"/>
                </a:lnTo>
                <a:lnTo>
                  <a:pt x="1137264" y="2432154"/>
                </a:lnTo>
                <a:lnTo>
                  <a:pt x="1180220" y="2458084"/>
                </a:lnTo>
                <a:lnTo>
                  <a:pt x="1223015" y="2484703"/>
                </a:lnTo>
                <a:lnTo>
                  <a:pt x="1265659" y="2512010"/>
                </a:lnTo>
                <a:lnTo>
                  <a:pt x="1308161" y="2540005"/>
                </a:lnTo>
                <a:lnTo>
                  <a:pt x="1350528" y="2568687"/>
                </a:lnTo>
                <a:lnTo>
                  <a:pt x="1392770" y="2598053"/>
                </a:lnTo>
                <a:lnTo>
                  <a:pt x="1434895" y="2628104"/>
                </a:lnTo>
                <a:lnTo>
                  <a:pt x="1476912" y="2658838"/>
                </a:lnTo>
                <a:lnTo>
                  <a:pt x="1518829" y="2690253"/>
                </a:lnTo>
                <a:lnTo>
                  <a:pt x="1560655" y="2722349"/>
                </a:lnTo>
                <a:lnTo>
                  <a:pt x="1602398" y="2755125"/>
                </a:lnTo>
                <a:lnTo>
                  <a:pt x="1644067" y="2788579"/>
                </a:lnTo>
                <a:lnTo>
                  <a:pt x="1685670" y="2822711"/>
                </a:lnTo>
                <a:lnTo>
                  <a:pt x="1724138" y="2854501"/>
                </a:lnTo>
                <a:lnTo>
                  <a:pt x="1762783" y="2886213"/>
                </a:lnTo>
                <a:lnTo>
                  <a:pt x="1801609" y="2917823"/>
                </a:lnTo>
                <a:lnTo>
                  <a:pt x="1840620" y="2949309"/>
                </a:lnTo>
                <a:lnTo>
                  <a:pt x="1879820" y="2980649"/>
                </a:lnTo>
                <a:lnTo>
                  <a:pt x="1919214" y="3011819"/>
                </a:lnTo>
                <a:lnTo>
                  <a:pt x="1958805" y="3042798"/>
                </a:lnTo>
                <a:lnTo>
                  <a:pt x="1998597" y="3073563"/>
                </a:lnTo>
                <a:lnTo>
                  <a:pt x="2038594" y="3104092"/>
                </a:lnTo>
                <a:lnTo>
                  <a:pt x="2078801" y="3134361"/>
                </a:lnTo>
                <a:lnTo>
                  <a:pt x="2119220" y="3164348"/>
                </a:lnTo>
                <a:lnTo>
                  <a:pt x="2159857" y="3194031"/>
                </a:lnTo>
                <a:lnTo>
                  <a:pt x="2200716" y="3223387"/>
                </a:lnTo>
                <a:lnTo>
                  <a:pt x="2241799" y="3252393"/>
                </a:lnTo>
                <a:lnTo>
                  <a:pt x="2283112" y="3281027"/>
                </a:lnTo>
                <a:lnTo>
                  <a:pt x="2324658" y="3309267"/>
                </a:lnTo>
                <a:lnTo>
                  <a:pt x="2366441" y="3337089"/>
                </a:lnTo>
                <a:lnTo>
                  <a:pt x="2408466" y="3364472"/>
                </a:lnTo>
                <a:lnTo>
                  <a:pt x="2450735" y="3391392"/>
                </a:lnTo>
                <a:lnTo>
                  <a:pt x="2493255" y="3417827"/>
                </a:lnTo>
                <a:lnTo>
                  <a:pt x="2536027" y="3443755"/>
                </a:lnTo>
                <a:lnTo>
                  <a:pt x="2579056" y="3469153"/>
                </a:lnTo>
                <a:lnTo>
                  <a:pt x="2622347" y="3493998"/>
                </a:lnTo>
                <a:lnTo>
                  <a:pt x="2665903" y="3518268"/>
                </a:lnTo>
                <a:lnTo>
                  <a:pt x="2709729" y="3541940"/>
                </a:lnTo>
                <a:lnTo>
                  <a:pt x="2753828" y="3564992"/>
                </a:lnTo>
                <a:lnTo>
                  <a:pt x="2798204" y="3587401"/>
                </a:lnTo>
                <a:lnTo>
                  <a:pt x="2842861" y="3609145"/>
                </a:lnTo>
                <a:lnTo>
                  <a:pt x="2887803" y="3630200"/>
                </a:lnTo>
                <a:lnTo>
                  <a:pt x="2933035" y="3650545"/>
                </a:lnTo>
                <a:lnTo>
                  <a:pt x="2978561" y="3670157"/>
                </a:lnTo>
                <a:lnTo>
                  <a:pt x="3024383" y="3689013"/>
                </a:lnTo>
                <a:lnTo>
                  <a:pt x="3070507" y="3707091"/>
                </a:lnTo>
                <a:lnTo>
                  <a:pt x="3116936" y="3724368"/>
                </a:lnTo>
                <a:lnTo>
                  <a:pt x="3163674" y="3740822"/>
                </a:lnTo>
                <a:lnTo>
                  <a:pt x="3210726" y="3756429"/>
                </a:lnTo>
                <a:lnTo>
                  <a:pt x="3258095" y="3771168"/>
                </a:lnTo>
                <a:lnTo>
                  <a:pt x="3305785" y="3785017"/>
                </a:lnTo>
                <a:lnTo>
                  <a:pt x="3353801" y="3797951"/>
                </a:lnTo>
                <a:lnTo>
                  <a:pt x="3402146" y="3809949"/>
                </a:lnTo>
                <a:lnTo>
                  <a:pt x="3450824" y="3820988"/>
                </a:lnTo>
                <a:lnTo>
                  <a:pt x="3499840" y="3831047"/>
                </a:lnTo>
                <a:lnTo>
                  <a:pt x="3549197" y="3840101"/>
                </a:lnTo>
                <a:lnTo>
                  <a:pt x="3598899" y="3848128"/>
                </a:lnTo>
                <a:lnTo>
                  <a:pt x="3648951" y="3855107"/>
                </a:lnTo>
                <a:lnTo>
                  <a:pt x="3699202" y="3861306"/>
                </a:lnTo>
                <a:lnTo>
                  <a:pt x="3749425" y="3866999"/>
                </a:lnTo>
                <a:lnTo>
                  <a:pt x="3799620" y="3872186"/>
                </a:lnTo>
                <a:lnTo>
                  <a:pt x="3849783" y="3876864"/>
                </a:lnTo>
                <a:lnTo>
                  <a:pt x="3899914" y="3881032"/>
                </a:lnTo>
                <a:lnTo>
                  <a:pt x="3950011" y="3884689"/>
                </a:lnTo>
                <a:lnTo>
                  <a:pt x="4000070" y="3887832"/>
                </a:lnTo>
                <a:lnTo>
                  <a:pt x="4050091" y="3890461"/>
                </a:lnTo>
                <a:lnTo>
                  <a:pt x="4100071" y="3892574"/>
                </a:lnTo>
                <a:lnTo>
                  <a:pt x="4150010" y="3894169"/>
                </a:lnTo>
                <a:lnTo>
                  <a:pt x="4199903" y="3895245"/>
                </a:lnTo>
                <a:lnTo>
                  <a:pt x="4249751" y="3895799"/>
                </a:lnTo>
                <a:lnTo>
                  <a:pt x="4299551" y="3895832"/>
                </a:lnTo>
                <a:lnTo>
                  <a:pt x="4349300" y="3895340"/>
                </a:lnTo>
                <a:lnTo>
                  <a:pt x="4398998" y="3894323"/>
                </a:lnTo>
                <a:lnTo>
                  <a:pt x="4448641" y="3892779"/>
                </a:lnTo>
                <a:lnTo>
                  <a:pt x="4498229" y="3890706"/>
                </a:lnTo>
                <a:lnTo>
                  <a:pt x="4547760" y="3888103"/>
                </a:lnTo>
                <a:lnTo>
                  <a:pt x="4597230" y="3884968"/>
                </a:lnTo>
                <a:lnTo>
                  <a:pt x="4646640" y="3881301"/>
                </a:lnTo>
                <a:lnTo>
                  <a:pt x="4695986" y="3877098"/>
                </a:lnTo>
                <a:lnTo>
                  <a:pt x="4745266" y="3872359"/>
                </a:lnTo>
                <a:lnTo>
                  <a:pt x="4794480" y="3867082"/>
                </a:lnTo>
                <a:lnTo>
                  <a:pt x="4843624" y="3861266"/>
                </a:lnTo>
                <a:lnTo>
                  <a:pt x="4892697" y="3854908"/>
                </a:lnTo>
                <a:lnTo>
                  <a:pt x="4941697" y="3848008"/>
                </a:lnTo>
                <a:lnTo>
                  <a:pt x="4990623" y="3840564"/>
                </a:lnTo>
                <a:lnTo>
                  <a:pt x="5039472" y="3832574"/>
                </a:lnTo>
                <a:lnTo>
                  <a:pt x="5088242" y="3824037"/>
                </a:lnTo>
                <a:lnTo>
                  <a:pt x="5136931" y="3814952"/>
                </a:lnTo>
                <a:lnTo>
                  <a:pt x="5185538" y="3805316"/>
                </a:lnTo>
                <a:lnTo>
                  <a:pt x="5234060" y="3795128"/>
                </a:lnTo>
                <a:lnTo>
                  <a:pt x="5282497" y="3784387"/>
                </a:lnTo>
                <a:lnTo>
                  <a:pt x="5330844" y="3773091"/>
                </a:lnTo>
                <a:lnTo>
                  <a:pt x="5379102" y="3761238"/>
                </a:lnTo>
                <a:lnTo>
                  <a:pt x="5427268" y="3748827"/>
                </a:lnTo>
                <a:lnTo>
                  <a:pt x="5475340" y="3735857"/>
                </a:lnTo>
                <a:lnTo>
                  <a:pt x="5523316" y="3722325"/>
                </a:lnTo>
                <a:lnTo>
                  <a:pt x="5571194" y="3708231"/>
                </a:lnTo>
                <a:lnTo>
                  <a:pt x="5618973" y="3693572"/>
                </a:lnTo>
                <a:lnTo>
                  <a:pt x="5666649" y="3678348"/>
                </a:lnTo>
                <a:lnTo>
                  <a:pt x="5714223" y="3662557"/>
                </a:lnTo>
                <a:lnTo>
                  <a:pt x="5761691" y="3646196"/>
                </a:lnTo>
                <a:lnTo>
                  <a:pt x="5809051" y="3629265"/>
                </a:lnTo>
                <a:lnTo>
                  <a:pt x="5856303" y="3611762"/>
                </a:lnTo>
                <a:lnTo>
                  <a:pt x="5903443" y="3593685"/>
                </a:lnTo>
                <a:lnTo>
                  <a:pt x="5950470" y="3575034"/>
                </a:lnTo>
                <a:lnTo>
                  <a:pt x="5997603" y="3555599"/>
                </a:lnTo>
                <a:lnTo>
                  <a:pt x="6044526" y="3535425"/>
                </a:lnTo>
                <a:lnTo>
                  <a:pt x="6091246" y="3514555"/>
                </a:lnTo>
                <a:lnTo>
                  <a:pt x="6137765" y="3493034"/>
                </a:lnTo>
                <a:lnTo>
                  <a:pt x="6184091" y="3470906"/>
                </a:lnTo>
                <a:lnTo>
                  <a:pt x="6230226" y="3448215"/>
                </a:lnTo>
                <a:lnTo>
                  <a:pt x="6276176" y="3425005"/>
                </a:lnTo>
                <a:lnTo>
                  <a:pt x="6321946" y="3401320"/>
                </a:lnTo>
                <a:lnTo>
                  <a:pt x="6367541" y="3377204"/>
                </a:lnTo>
                <a:lnTo>
                  <a:pt x="6412964" y="3352702"/>
                </a:lnTo>
                <a:lnTo>
                  <a:pt x="6458222" y="3327858"/>
                </a:lnTo>
                <a:lnTo>
                  <a:pt x="6503318" y="3302715"/>
                </a:lnTo>
                <a:lnTo>
                  <a:pt x="6548258" y="3277319"/>
                </a:lnTo>
                <a:lnTo>
                  <a:pt x="6593046" y="3251712"/>
                </a:lnTo>
                <a:lnTo>
                  <a:pt x="6637687" y="3225940"/>
                </a:lnTo>
                <a:lnTo>
                  <a:pt x="6682186" y="3200046"/>
                </a:lnTo>
                <a:lnTo>
                  <a:pt x="6726548" y="3174075"/>
                </a:lnTo>
                <a:lnTo>
                  <a:pt x="6770777" y="3148070"/>
                </a:lnTo>
                <a:lnTo>
                  <a:pt x="6814878" y="3122076"/>
                </a:lnTo>
                <a:lnTo>
                  <a:pt x="6858856" y="3096137"/>
                </a:lnTo>
                <a:lnTo>
                  <a:pt x="6902716" y="3070298"/>
                </a:lnTo>
                <a:lnTo>
                  <a:pt x="6947017" y="3044138"/>
                </a:lnTo>
                <a:lnTo>
                  <a:pt x="6991243" y="3017839"/>
                </a:lnTo>
                <a:lnTo>
                  <a:pt x="7035390" y="2991398"/>
                </a:lnTo>
                <a:lnTo>
                  <a:pt x="7079456" y="2964811"/>
                </a:lnTo>
                <a:lnTo>
                  <a:pt x="7123436" y="2938075"/>
                </a:lnTo>
                <a:lnTo>
                  <a:pt x="7167329" y="2911188"/>
                </a:lnTo>
                <a:lnTo>
                  <a:pt x="7211129" y="2884147"/>
                </a:lnTo>
                <a:lnTo>
                  <a:pt x="7254835" y="2856949"/>
                </a:lnTo>
                <a:lnTo>
                  <a:pt x="7298442" y="2829591"/>
                </a:lnTo>
                <a:lnTo>
                  <a:pt x="7341948" y="2802070"/>
                </a:lnTo>
                <a:lnTo>
                  <a:pt x="7385350" y="2774384"/>
                </a:lnTo>
                <a:lnTo>
                  <a:pt x="7428643" y="2746529"/>
                </a:lnTo>
                <a:lnTo>
                  <a:pt x="7471825" y="2718502"/>
                </a:lnTo>
                <a:lnTo>
                  <a:pt x="7514893" y="2690301"/>
                </a:lnTo>
                <a:lnTo>
                  <a:pt x="7557842" y="2661923"/>
                </a:lnTo>
                <a:lnTo>
                  <a:pt x="7600671" y="2633364"/>
                </a:lnTo>
                <a:lnTo>
                  <a:pt x="7643375" y="2604622"/>
                </a:lnTo>
                <a:lnTo>
                  <a:pt x="7685951" y="2575695"/>
                </a:lnTo>
                <a:lnTo>
                  <a:pt x="7728397" y="2546578"/>
                </a:lnTo>
                <a:lnTo>
                  <a:pt x="7770708" y="2517270"/>
                </a:lnTo>
                <a:lnTo>
                  <a:pt x="7812882" y="2487768"/>
                </a:lnTo>
                <a:lnTo>
                  <a:pt x="7854915" y="2458067"/>
                </a:lnTo>
                <a:lnTo>
                  <a:pt x="7896803" y="2428167"/>
                </a:lnTo>
                <a:lnTo>
                  <a:pt x="7938545" y="2398063"/>
                </a:lnTo>
                <a:lnTo>
                  <a:pt x="7980136" y="2367753"/>
                </a:lnTo>
                <a:lnTo>
                  <a:pt x="8021572" y="2337234"/>
                </a:lnTo>
                <a:lnTo>
                  <a:pt x="8062852" y="2306503"/>
                </a:lnTo>
                <a:lnTo>
                  <a:pt x="8103971" y="2275557"/>
                </a:lnTo>
                <a:lnTo>
                  <a:pt x="8143213" y="2243284"/>
                </a:lnTo>
                <a:lnTo>
                  <a:pt x="8182570" y="2211101"/>
                </a:lnTo>
                <a:lnTo>
                  <a:pt x="8222041" y="2179011"/>
                </a:lnTo>
                <a:lnTo>
                  <a:pt x="8261625" y="2147014"/>
                </a:lnTo>
                <a:lnTo>
                  <a:pt x="8301321" y="2115113"/>
                </a:lnTo>
                <a:lnTo>
                  <a:pt x="8341129" y="2083309"/>
                </a:lnTo>
                <a:lnTo>
                  <a:pt x="8381047" y="2051604"/>
                </a:lnTo>
                <a:lnTo>
                  <a:pt x="8421076" y="2020000"/>
                </a:lnTo>
                <a:lnTo>
                  <a:pt x="8461214" y="1988499"/>
                </a:lnTo>
                <a:lnTo>
                  <a:pt x="8501460" y="1957102"/>
                </a:lnTo>
                <a:lnTo>
                  <a:pt x="8541815" y="1925810"/>
                </a:lnTo>
                <a:lnTo>
                  <a:pt x="8582277" y="1894627"/>
                </a:lnTo>
                <a:lnTo>
                  <a:pt x="8622845" y="1863552"/>
                </a:lnTo>
                <a:lnTo>
                  <a:pt x="8663519" y="1832589"/>
                </a:lnTo>
                <a:lnTo>
                  <a:pt x="8704298" y="1801738"/>
                </a:lnTo>
                <a:lnTo>
                  <a:pt x="8745181" y="1771002"/>
                </a:lnTo>
                <a:lnTo>
                  <a:pt x="8786167" y="1740382"/>
                </a:lnTo>
                <a:lnTo>
                  <a:pt x="8827257" y="1709880"/>
                </a:lnTo>
                <a:lnTo>
                  <a:pt x="8868448" y="1679498"/>
                </a:lnTo>
                <a:lnTo>
                  <a:pt x="8909741" y="1649237"/>
                </a:lnTo>
                <a:lnTo>
                  <a:pt x="8951135" y="1619099"/>
                </a:lnTo>
                <a:lnTo>
                  <a:pt x="8992628" y="1589086"/>
                </a:lnTo>
                <a:lnTo>
                  <a:pt x="9034220" y="1559199"/>
                </a:lnTo>
                <a:lnTo>
                  <a:pt x="9075911" y="1529440"/>
                </a:lnTo>
                <a:lnTo>
                  <a:pt x="9117699" y="1499812"/>
                </a:lnTo>
                <a:lnTo>
                  <a:pt x="9159585" y="1470315"/>
                </a:lnTo>
                <a:lnTo>
                  <a:pt x="9201566" y="1440951"/>
                </a:lnTo>
                <a:lnTo>
                  <a:pt x="9243643" y="1411723"/>
                </a:lnTo>
                <a:lnTo>
                  <a:pt x="9285815" y="1382631"/>
                </a:lnTo>
                <a:lnTo>
                  <a:pt x="9328080" y="1353678"/>
                </a:lnTo>
                <a:lnTo>
                  <a:pt x="9370439" y="1324865"/>
                </a:lnTo>
                <a:lnTo>
                  <a:pt x="9412891" y="1296194"/>
                </a:lnTo>
                <a:lnTo>
                  <a:pt x="9455434" y="1267667"/>
                </a:lnTo>
                <a:lnTo>
                  <a:pt x="9498068" y="1239285"/>
                </a:lnTo>
                <a:lnTo>
                  <a:pt x="9540792" y="1211050"/>
                </a:lnTo>
                <a:lnTo>
                  <a:pt x="9583607" y="1182964"/>
                </a:lnTo>
                <a:lnTo>
                  <a:pt x="9626509" y="1155028"/>
                </a:lnTo>
                <a:lnTo>
                  <a:pt x="9669501" y="1127245"/>
                </a:lnTo>
                <a:lnTo>
                  <a:pt x="9712579" y="1099615"/>
                </a:lnTo>
                <a:lnTo>
                  <a:pt x="9755744" y="1072142"/>
                </a:lnTo>
                <a:lnTo>
                  <a:pt x="9798995" y="1044825"/>
                </a:lnTo>
                <a:lnTo>
                  <a:pt x="9842331" y="1017668"/>
                </a:lnTo>
                <a:lnTo>
                  <a:pt x="9885752" y="990672"/>
                </a:lnTo>
                <a:lnTo>
                  <a:pt x="9929256" y="963838"/>
                </a:lnTo>
                <a:lnTo>
                  <a:pt x="9972843" y="937168"/>
                </a:lnTo>
                <a:lnTo>
                  <a:pt x="10016513" y="910664"/>
                </a:lnTo>
                <a:lnTo>
                  <a:pt x="10060264" y="884328"/>
                </a:lnTo>
                <a:lnTo>
                  <a:pt x="10104096" y="858162"/>
                </a:lnTo>
                <a:lnTo>
                  <a:pt x="10148008" y="832166"/>
                </a:lnTo>
                <a:lnTo>
                  <a:pt x="10191999" y="806343"/>
                </a:lnTo>
                <a:lnTo>
                  <a:pt x="10236069" y="780695"/>
                </a:lnTo>
                <a:lnTo>
                  <a:pt x="10280216" y="755223"/>
                </a:lnTo>
                <a:lnTo>
                  <a:pt x="10324441" y="729929"/>
                </a:lnTo>
                <a:lnTo>
                  <a:pt x="10368742" y="704815"/>
                </a:lnTo>
                <a:lnTo>
                  <a:pt x="10413119" y="679882"/>
                </a:lnTo>
                <a:lnTo>
                  <a:pt x="10457571" y="655133"/>
                </a:lnTo>
                <a:lnTo>
                  <a:pt x="10502096" y="630568"/>
                </a:lnTo>
                <a:lnTo>
                  <a:pt x="10546696" y="606189"/>
                </a:lnTo>
                <a:lnTo>
                  <a:pt x="10591368" y="581999"/>
                </a:lnTo>
                <a:lnTo>
                  <a:pt x="10635367" y="558323"/>
                </a:lnTo>
                <a:lnTo>
                  <a:pt x="10679514" y="534669"/>
                </a:lnTo>
                <a:lnTo>
                  <a:pt x="10723811" y="511072"/>
                </a:lnTo>
                <a:lnTo>
                  <a:pt x="10768262" y="487567"/>
                </a:lnTo>
                <a:lnTo>
                  <a:pt x="10812869" y="464189"/>
                </a:lnTo>
                <a:lnTo>
                  <a:pt x="10857636" y="440973"/>
                </a:lnTo>
                <a:lnTo>
                  <a:pt x="10902565" y="417956"/>
                </a:lnTo>
                <a:lnTo>
                  <a:pt x="10947658" y="395172"/>
                </a:lnTo>
                <a:lnTo>
                  <a:pt x="10992920" y="372656"/>
                </a:lnTo>
                <a:lnTo>
                  <a:pt x="11038352" y="350444"/>
                </a:lnTo>
                <a:lnTo>
                  <a:pt x="11083957" y="328570"/>
                </a:lnTo>
                <a:lnTo>
                  <a:pt x="11129739" y="307071"/>
                </a:lnTo>
                <a:lnTo>
                  <a:pt x="11175700" y="285981"/>
                </a:lnTo>
                <a:lnTo>
                  <a:pt x="11221843" y="265336"/>
                </a:lnTo>
                <a:lnTo>
                  <a:pt x="11268171" y="245171"/>
                </a:lnTo>
                <a:lnTo>
                  <a:pt x="11314687" y="225521"/>
                </a:lnTo>
                <a:lnTo>
                  <a:pt x="11361394" y="206421"/>
                </a:lnTo>
                <a:lnTo>
                  <a:pt x="11408294" y="187907"/>
                </a:lnTo>
                <a:lnTo>
                  <a:pt x="11455390" y="170014"/>
                </a:lnTo>
                <a:lnTo>
                  <a:pt x="11502685" y="152777"/>
                </a:lnTo>
                <a:lnTo>
                  <a:pt x="11550183" y="136232"/>
                </a:lnTo>
                <a:lnTo>
                  <a:pt x="11597886" y="120413"/>
                </a:lnTo>
                <a:lnTo>
                  <a:pt x="11645796" y="105356"/>
                </a:lnTo>
                <a:lnTo>
                  <a:pt x="11693917" y="91096"/>
                </a:lnTo>
                <a:lnTo>
                  <a:pt x="11742251" y="77669"/>
                </a:lnTo>
                <a:lnTo>
                  <a:pt x="11790802" y="65109"/>
                </a:lnTo>
                <a:lnTo>
                  <a:pt x="11839572" y="53453"/>
                </a:lnTo>
                <a:lnTo>
                  <a:pt x="11888564" y="42734"/>
                </a:lnTo>
                <a:lnTo>
                  <a:pt x="11937781" y="32989"/>
                </a:lnTo>
                <a:lnTo>
                  <a:pt x="11987226" y="24253"/>
                </a:lnTo>
                <a:lnTo>
                  <a:pt x="12036901" y="16561"/>
                </a:lnTo>
                <a:lnTo>
                  <a:pt x="12086810" y="9948"/>
                </a:lnTo>
                <a:lnTo>
                  <a:pt x="12136955" y="4449"/>
                </a:lnTo>
                <a:lnTo>
                  <a:pt x="12187339" y="100"/>
                </a:lnTo>
                <a:lnTo>
                  <a:pt x="1218895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B9F95F-A7B7-9CD4-5B4E-453735F1EC7A}"/>
              </a:ext>
            </a:extLst>
          </p:cNvPr>
          <p:cNvSpPr/>
          <p:nvPr userDrawn="1"/>
        </p:nvSpPr>
        <p:spPr>
          <a:xfrm>
            <a:off x="0" y="0"/>
            <a:ext cx="1218946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C0C1-7026-8742-A503-90ABD7DE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EABC-BD17-DC4E-8DDF-CAB15901D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70E1E-0CA7-E046-8C3A-3D25B3DA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23DF3-AED3-F941-9248-BFB9A324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64B06-B36B-8740-9785-05F8853B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DDDA-7EC7-C342-95A1-F2421EB3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6B7E1-6A86-E24D-A10C-34FCDCEC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C720-D2B3-3E42-9745-125750CE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4B114-AF3C-294A-B183-8804D957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64F22-76B4-3B48-A7D6-5B405700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D926-055B-FA4A-88AD-7B6CEBE6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161A-AD84-904E-AAE7-F1CC9D674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E24AA-9749-7042-B389-23EDA4F4D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72E68-DE31-254B-A9C8-67C625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757AD-1962-8741-ABB9-EBF695C1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77629-8581-534A-8BB1-EBFDED27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0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ACF1-5DEB-384A-A5A8-55E0EE97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6BC3B-0D92-284C-956E-D2CEC37F3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E0BBF-2816-D44D-84A2-AE01C73C5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FB781-1AA3-6E41-BD28-CE70F7D73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A859B-B89E-394D-8549-E37A22BC4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51E4B-B43D-B74B-A5A0-43817FC0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942CA-A296-8844-A48C-1A342C9D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8BDD4B-4499-5246-8301-14408525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6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8912-2547-6041-BEAF-49D7BDD2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4E562-DDAF-944D-A788-E445737E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C598E-19C8-EE4F-8836-686D70F4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6D322-995E-9443-B8B3-394FA133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10DFE-AABB-0044-9394-F750B99F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D421C-6B8F-7845-888D-B57F3D0C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4221C-BC9D-C343-8DB3-2948996D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FA16B-1484-9E42-B245-33257592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F4D7-2D27-5749-956E-F9AB3509D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B0C5A-6EF9-9243-BE92-9B856DD58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282F0-0E23-E349-89C8-B5BE3A84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12245-7629-814C-A6EF-65E62610B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4770F-1091-7349-A5D5-7CF5B9DE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8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3C7D-54F0-B240-B264-37EB6721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63324-6F8D-3F4C-A41A-57605EEC8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58947-FDDB-1443-8DF9-21ADEE06E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1AB0F-48D2-324F-809A-87C17161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BD063-5B41-5D4D-8AB2-56601864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60D2A-A4A1-5345-85B1-57E64C7E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2E7DF-2929-D84A-B2FF-6361EBAC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D6EF9-2440-5243-87AB-A5DFF71D9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15E7D-DD15-8C40-976D-E6FC037A9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1C25E-B41B-5549-A6B3-B700FAB5E38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C119-7D17-7347-A7B8-E03EF26F1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7B095-03C3-B042-8AAE-57938683F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D5307-EDEF-9C4B-BDBB-41847C0A4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20311" y="35864"/>
            <a:ext cx="3951376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349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3814" y="1085850"/>
            <a:ext cx="10699115" cy="479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6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nkinghub.elsevier.com/retrieve/pii/S105687272100325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05687272100325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crmi.com/dcrm-practice-recommendation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C550CC6-7ABB-FD4E-A487-CD35F7D2D5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2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CB9467-8B01-C74B-A229-B89D860AB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573897-13A4-A84C-BF86-50D502BAA0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8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AD4C55B-598D-2C40-81FB-3EEF57FF2D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2BB2D3-2B88-4645-8D17-3C99EA9A4B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0A2E207-FCCE-BF41-97E5-39DF114657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5539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3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BF1D8D37-7222-574F-98C7-53A728499C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D756C45B-8E9F-604B-9FBA-C965B696A5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CF06A-16E0-FA4C-8BA0-C8B9165DA6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7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2BEDAFB-6B8D-3044-AD2C-89F6FB2037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62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201842A-A938-AE4B-825C-FFAD61A40D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9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00AB4-8113-F94A-89A9-D01F80F94D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8950" cy="68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47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C90B6-11BC-214A-9E22-EF30213357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6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1F124D2F-5E9E-264B-B6AC-1DE0DFECA2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21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4014CE1-11A3-D142-AE75-32B737F39D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9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FE372D9-FAD2-414A-858D-90B67E147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01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8A6B20B-8171-364A-A533-3C87AFEE0E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62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18CC6D-FED0-19DC-FB31-060BAE55CB66}"/>
              </a:ext>
            </a:extLst>
          </p:cNvPr>
          <p:cNvSpPr txBox="1"/>
          <p:nvPr/>
        </p:nvSpPr>
        <p:spPr>
          <a:xfrm>
            <a:off x="-73892" y="1672625"/>
            <a:ext cx="1215087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DCRM Multispecialty Practice Recommendations for the management of diabetes, cardiorenal, and metabolic diseases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risSI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Yehuda Handelsman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a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John E. Anderson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b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George L.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Bakris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Christie M. Ballantyne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Joshua A. Beckman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Deepak L. Bhatt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f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Zachary T.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Bloomgarden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Biykem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Bozkurt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Matthew J.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Budoff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Javed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Butler </a:t>
            </a:r>
            <a:r>
              <a:rPr kumimoji="0" lang="en-US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Samuel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Dagogo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-Jack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j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Ian H. de Boer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k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Ralph A.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DeFronzo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Robert H. Eckel </a:t>
            </a:r>
            <a:r>
              <a:rPr kumimoji="0" lang="de-DE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m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Daniel Einhorn </a:t>
            </a:r>
            <a:r>
              <a:rPr kumimoji="0" lang="de-DE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n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Vivian A. Fonseca </a:t>
            </a:r>
            <a:r>
              <a:rPr kumimoji="0" lang="de-DE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o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Jennifer B. Green </a:t>
            </a:r>
            <a:r>
              <a:rPr kumimoji="0" lang="de-DE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p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George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Grunberger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q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Chris Guerin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Silvio E.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Inzucchi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Paul S.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Jellinger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Mikhail N.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Kosiborod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Pamela Kushner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v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Norman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Lepor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Christian W. Mende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Erin D.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Michos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w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Jorge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Plutzky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f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Pam R. Taub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Guillermo E.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Umpierrez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x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Muthiah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Vaduganathan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f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, Matthew R. Weir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CharisSIL"/>
                <a:ea typeface="+mn-ea"/>
                <a:cs typeface="+mn-cs"/>
              </a:rPr>
              <a:t>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2197D2"/>
              </a:solidFill>
              <a:effectLst/>
              <a:uLnTx/>
              <a:uFillTx/>
              <a:latin typeface="CharisSI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197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Metabolic Institute of America, Tarzana, CA, USA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Frist Clinic, Nashville, TN,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Chicago Medicine, Chicago, IL,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Baylor College of Medicine, Houston, TX,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Vanderbilt University Medical Center, Nashville, TN,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Brigham and Women's Hospital, Harvard Medical School, Boston, MA,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Mount Sinai School of Medicine, New York, NY,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David Geffen School of Medicine, UCLA, Los Angeles, CA, USA 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Mississippi Medical Center, Jackson, MS,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Tennessee Health Science Center, Memphis, TN,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Washington, Seattle, WA,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Texas Health Science Center, San Antonio, TX,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Colorado Anschutz Medical Campus, Denver, CO,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Scripps Whittier Institute for Diabetes, San Diego, CA,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Tulane University Health Sciences Center, New Orleans, LA,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Duke University Medical Center, Durham, NC,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Grunberger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Diabetes Institute, Bloomfield Hills, MI, USA, Wayne State University School of Medicine, Detroit, MI, USA, Oakland University William Beaumont School of Medicine, Rochester, MI, USA, Charles University, Prague, Czech Republic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California San Diego School of Medicine, San Diego, CA,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Yale School of Medicine, New Haven, CT,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Center for Diabetes &amp; Endocrine Care, University of Miami Miller School of Medicine, Hollywood, FL,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Saint Luke's Mid America Heart Institute, University of Missouri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Kansas City, Kansas City, MO,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California at Irvine, Irvine, CA, 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Johns Hopkins University School of Medicine, Baltimore, MD,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Emory University, Atlanta, GA, USA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Maryland School of Medicine, Baltimore, MD, USA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B3670-1D6A-C3CE-DA57-829F4CCF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0" y="68716"/>
            <a:ext cx="1362809" cy="1279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208337-E9FC-F468-B0E9-8DAAE448E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660" y="31773"/>
            <a:ext cx="1309219" cy="13906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582429-F4C3-257B-63DE-A3EFD0707C6E}"/>
              </a:ext>
            </a:extLst>
          </p:cNvPr>
          <p:cNvSpPr txBox="1"/>
          <p:nvPr/>
        </p:nvSpPr>
        <p:spPr>
          <a:xfrm>
            <a:off x="1551712" y="360248"/>
            <a:ext cx="9188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ris SIL"/>
                <a:ea typeface="+mn-ea"/>
                <a:cs typeface="+mn-cs"/>
              </a:rPr>
              <a:t>Journal of Diabetes and Its Complications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THNS B+ Univers"/>
                <a:ea typeface="+mn-ea"/>
                <a:cs typeface="+mn-cs"/>
              </a:rPr>
              <a:t>journal homepage: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196D1"/>
                </a:solidFill>
                <a:effectLst/>
                <a:uLnTx/>
                <a:uFillTx/>
                <a:latin typeface="HTHNS B+ Univers"/>
                <a:ea typeface="+mn-ea"/>
                <a:cs typeface="+mn-cs"/>
              </a:rPr>
              <a:t>www.elsevier.com/locate/jdiacomp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5F328-C602-6ED4-8FFD-866F52710A89}"/>
              </a:ext>
            </a:extLst>
          </p:cNvPr>
          <p:cNvSpPr txBox="1"/>
          <p:nvPr/>
        </p:nvSpPr>
        <p:spPr>
          <a:xfrm>
            <a:off x="1450110" y="-32880"/>
            <a:ext cx="9289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December 7, 2021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435BE-7434-98FF-B61B-DA0BAA673BD9}"/>
              </a:ext>
            </a:extLst>
          </p:cNvPr>
          <p:cNvSpPr txBox="1"/>
          <p:nvPr/>
        </p:nvSpPr>
        <p:spPr>
          <a:xfrm>
            <a:off x="203200" y="6105236"/>
            <a:ext cx="1154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https://linkinghub.elsevier.com/retrieve/pii/S1056872721003251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Journal of Diabetes and Its Complications 36 (2022) 108101 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10.1016/j.jdiacomp.2021.108101.PMID: 34922811</a:t>
            </a:r>
          </a:p>
        </p:txBody>
      </p:sp>
    </p:spTree>
    <p:extLst>
      <p:ext uri="{BB962C8B-B14F-4D97-AF65-F5344CB8AC3E}">
        <p14:creationId xmlns:p14="http://schemas.microsoft.com/office/powerpoint/2010/main" val="3509814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0C550CC6-7ABB-FD4E-A487-CD35F7D2D5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4D963F-3558-456F-833E-9B484552D904}"/>
              </a:ext>
            </a:extLst>
          </p:cNvPr>
          <p:cNvSpPr txBox="1"/>
          <p:nvPr/>
        </p:nvSpPr>
        <p:spPr>
          <a:xfrm>
            <a:off x="18473" y="1421122"/>
            <a:ext cx="12173527" cy="31316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Download- The Publication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BB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https://www.sciencedirect.com/science/article/pii/S1056872721003251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BB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D36D2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3D36D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Download-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Slide deck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3D36D2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D36D2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4"/>
              </a:rPr>
              <a:t>https://www.dcrmi.com/dcrm-practice-recommendations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D36D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70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4DA7E-2DB3-A840-B5F7-AED8FAC1E8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8950" cy="68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FA21CA6-9BF0-4A48-B64E-C78097E52F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6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F12F810-2DAC-6545-A982-F6F3167C9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58AC5D04-6C8B-6A4A-BA8A-332DCB1A70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4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9BA2E-DC59-264D-BDCA-70F2C27728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812800"/>
          </a:xfrm>
          <a:custGeom>
            <a:avLst/>
            <a:gdLst/>
            <a:ahLst/>
            <a:cxnLst/>
            <a:rect l="l" t="t" r="r" b="b"/>
            <a:pathLst>
              <a:path w="12189460" h="812800">
                <a:moveTo>
                  <a:pt x="12188952" y="0"/>
                </a:moveTo>
                <a:lnTo>
                  <a:pt x="0" y="0"/>
                </a:lnTo>
                <a:lnTo>
                  <a:pt x="0" y="812800"/>
                </a:lnTo>
                <a:lnTo>
                  <a:pt x="12188952" y="8128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99" y="978407"/>
            <a:ext cx="3644265" cy="3200400"/>
          </a:xfrm>
          <a:custGeom>
            <a:avLst/>
            <a:gdLst/>
            <a:ahLst/>
            <a:cxnLst/>
            <a:rect l="l" t="t" r="r" b="b"/>
            <a:pathLst>
              <a:path w="3644265" h="3200400">
                <a:moveTo>
                  <a:pt x="0" y="3200400"/>
                </a:moveTo>
                <a:lnTo>
                  <a:pt x="3643884" y="3200400"/>
                </a:lnTo>
                <a:lnTo>
                  <a:pt x="3643884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ln w="12700">
            <a:solidFill>
              <a:srgbClr val="E75F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0" y="157163"/>
            <a:ext cx="12188825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0023CD"/>
                </a:solidFill>
              </a:rPr>
              <a:t>Prediabetes: A Continuum of Cardio-Renal-Metabolic Risk</a:t>
            </a:r>
            <a:endParaRPr dirty="0">
              <a:solidFill>
                <a:srgbClr val="0023CD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578600"/>
            <a:ext cx="12189460" cy="279400"/>
          </a:xfrm>
          <a:custGeom>
            <a:avLst/>
            <a:gdLst/>
            <a:ahLst/>
            <a:cxnLst/>
            <a:rect l="l" t="t" r="r" b="b"/>
            <a:pathLst>
              <a:path w="12189460" h="279400">
                <a:moveTo>
                  <a:pt x="12188952" y="0"/>
                </a:moveTo>
                <a:lnTo>
                  <a:pt x="0" y="0"/>
                </a:lnTo>
                <a:lnTo>
                  <a:pt x="0" y="279400"/>
                </a:lnTo>
                <a:lnTo>
                  <a:pt x="12188952" y="2794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FCEE0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7176" y="2166697"/>
            <a:ext cx="184666" cy="1550583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FPG (mg/dL)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29683" y="978407"/>
            <a:ext cx="2393950" cy="3200400"/>
          </a:xfrm>
          <a:custGeom>
            <a:avLst/>
            <a:gdLst/>
            <a:ahLst/>
            <a:cxnLst/>
            <a:rect l="l" t="t" r="r" b="b"/>
            <a:pathLst>
              <a:path w="2393950" h="3200400">
                <a:moveTo>
                  <a:pt x="0" y="3200400"/>
                </a:moveTo>
                <a:lnTo>
                  <a:pt x="2393441" y="3200400"/>
                </a:lnTo>
                <a:lnTo>
                  <a:pt x="2393441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ln w="12700">
            <a:solidFill>
              <a:srgbClr val="BE202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29378" y="4278533"/>
            <a:ext cx="1706016" cy="1428596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23C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needed: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23C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-16510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0023CD"/>
              </a:buClr>
              <a:buSzTx/>
              <a:buFontTx/>
              <a:buChar char="•"/>
              <a:tabLst>
                <a:tab pos="20320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BP-reducing agents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CD"/>
              </a:buClr>
              <a:buSzTx/>
              <a:buFontTx/>
              <a:buChar char="•"/>
              <a:tabLst>
                <a:tab pos="20320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Lipid-control agents</a:t>
            </a:r>
            <a:r>
              <a:rPr kumimoji="0" sz="1050" b="0" i="0" u="none" strike="noStrike" kern="1200" cap="none" spc="0" normalizeH="0" baseline="31746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endParaRPr kumimoji="0" sz="1050" b="0" i="0" u="none" strike="noStrike" kern="1200" cap="none" spc="0" normalizeH="0" baseline="3174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3200" marR="61468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CD"/>
              </a:buClr>
              <a:buSzTx/>
              <a:buFontTx/>
              <a:buChar char="•"/>
              <a:tabLst>
                <a:tab pos="203835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SGLT2is and  GLP1-RAs</a:t>
            </a:r>
            <a:r>
              <a:rPr kumimoji="0" sz="1050" b="0" i="0" u="none" strike="noStrike" kern="1200" cap="none" spc="0" normalizeH="0" baseline="31746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endParaRPr kumimoji="0" sz="1050" b="0" i="0" u="none" strike="noStrike" kern="1200" cap="none" spc="0" normalizeH="0" baseline="3174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3200" marR="677545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3CD"/>
              </a:buClr>
              <a:buSzTx/>
              <a:buFontTx/>
              <a:buChar char="•"/>
              <a:tabLst>
                <a:tab pos="203835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CVD  therapies</a:t>
            </a:r>
            <a:r>
              <a:rPr kumimoji="0" sz="1050" b="0" i="0" u="none" strike="noStrike" kern="1200" cap="none" spc="0" normalizeH="0" baseline="31746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050" b="0" i="0" u="none" strike="noStrike" kern="1200" cap="none" spc="0" normalizeH="0" baseline="31746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35394" y="4278579"/>
            <a:ext cx="1300480" cy="10566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23C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 if: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23C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7165" marR="5080" lvl="0" indent="-16510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>
                <a:srgbClr val="33499F"/>
              </a:buClr>
              <a:buSzTx/>
              <a:buFontTx/>
              <a:buChar char="•"/>
              <a:tabLst>
                <a:tab pos="17780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5-10%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  loss not achieved with lifestyle alone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69758" y="4336948"/>
            <a:ext cx="1365042" cy="13696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23C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hyperglycemia  progresses: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23C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7165" marR="0" lvl="0" indent="-16510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7780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Metformin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7165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7780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Low-dose Pio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7165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7780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SGLT2i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7165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7780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GLP1-RA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7165" marR="0" lvl="0" indent="-165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7780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Acarbose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4500" y="5920740"/>
            <a:ext cx="62727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A1C = hemoglobin A1C; ASCVD = atherosclerotic cardiovascular disease; BP = blood pressure; CKD = chronic kidney disease;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CVD = cardiovascular disease; FPG = fasting plasma glucose; GLP1-RA = glucagon-like peptide 1 receptor agonists; HF = heart failure;  IFG = impaired fasting glucose; IGT = impaired glucose tolerance; MRA = mineralcorticoid receptor agonist; PG = plasma glucose;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Pio = pioglitazone; SGLT2i = sodium glucose cotransporter 2 inhibitors; T2D = type 2 diabetes.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13626" y="5920740"/>
            <a:ext cx="48338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75" b="0" i="0" u="none" strike="noStrike" kern="1200" cap="none" spc="0" normalizeH="0" baseline="30864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Caution with A1C diagnosis of prediabetes in African American, Latinx, and other ethnic groups.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75" b="0" i="0" u="none" strike="noStrike" kern="1200" cap="none" spc="0" normalizeH="0" baseline="30864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CVD benefit from statins more important than potential A1C increases.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75" b="0" i="0" u="none" strike="noStrike" kern="1200" cap="none" spc="0" normalizeH="0" baseline="30864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Trials with GLP1-RAs and SGLT2is ongoing.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75" b="0" i="0" u="none" strike="noStrike" kern="1200" cap="none" spc="0" normalizeH="0" baseline="30864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  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Antiplatelet therapies, MRAs, Pio 30 mg, etc.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22656" y="2302417"/>
            <a:ext cx="184666" cy="1026824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T2D</a:t>
            </a:r>
            <a:r>
              <a:rPr kumimoji="0" sz="12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027013-AFC3-9B3C-C15A-357478CC765F}"/>
              </a:ext>
            </a:extLst>
          </p:cNvPr>
          <p:cNvGrpSpPr/>
          <p:nvPr/>
        </p:nvGrpSpPr>
        <p:grpSpPr>
          <a:xfrm>
            <a:off x="4329683" y="977886"/>
            <a:ext cx="2400301" cy="3201442"/>
            <a:chOff x="4329683" y="977886"/>
            <a:chExt cx="2400301" cy="32014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bject 24"/>
            <p:cNvSpPr/>
            <p:nvPr/>
          </p:nvSpPr>
          <p:spPr>
            <a:xfrm>
              <a:off x="4329683" y="1396123"/>
              <a:ext cx="2393950" cy="2783205"/>
            </a:xfrm>
            <a:custGeom>
              <a:avLst/>
              <a:gdLst/>
              <a:ahLst/>
              <a:cxnLst/>
              <a:rect l="l" t="t" r="r" b="b"/>
              <a:pathLst>
                <a:path w="2393950" h="2783204">
                  <a:moveTo>
                    <a:pt x="0" y="2782684"/>
                  </a:moveTo>
                  <a:lnTo>
                    <a:pt x="2393441" y="2782684"/>
                  </a:lnTo>
                  <a:lnTo>
                    <a:pt x="2393441" y="0"/>
                  </a:lnTo>
                  <a:lnTo>
                    <a:pt x="0" y="0"/>
                  </a:lnTo>
                  <a:lnTo>
                    <a:pt x="0" y="278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208021" y="1932030"/>
              <a:ext cx="1403929" cy="177741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7165" marR="5080" lvl="0" indent="-16510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BE2025"/>
                </a:buClr>
                <a:buSzTx/>
                <a:buFontTx/>
                <a:buChar char="•"/>
                <a:tabLst>
                  <a:tab pos="177800" algn="l"/>
                </a:tabLst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All patients with  prediabetes are  at risk of CKD,  ASCVD, and HF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77165" marR="152400" lvl="0" indent="-165100" algn="l" defTabSz="914400" rtl="0" eaLnBrk="1" fontAlgn="auto" latinLnBrk="0" hangingPunct="1">
                <a:lnSpc>
                  <a:spcPct val="100000"/>
                </a:lnSpc>
                <a:spcBef>
                  <a:spcPts val="760"/>
                </a:spcBef>
                <a:spcAft>
                  <a:spcPts val="0"/>
                </a:spcAft>
                <a:buClr>
                  <a:srgbClr val="BE2025"/>
                </a:buClr>
                <a:buSzTx/>
                <a:buFontTx/>
                <a:buChar char="•"/>
                <a:tabLst>
                  <a:tab pos="177800" algn="l"/>
                </a:tabLst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Risk of  progression to  T2D increases  as prediabetes  advances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4336034" y="977886"/>
              <a:ext cx="2393950" cy="417716"/>
            </a:xfrm>
            <a:prstGeom prst="rect">
              <a:avLst/>
            </a:prstGeom>
            <a:solidFill>
              <a:srgbClr val="BE2025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79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7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All at CKD and CVD Risk</a:t>
              </a:r>
            </a:p>
          </p:txBody>
        </p:sp>
        <p:sp>
          <p:nvSpPr>
            <p:cNvPr id="34" name="object 34"/>
            <p:cNvSpPr/>
            <p:nvPr/>
          </p:nvSpPr>
          <p:spPr>
            <a:xfrm>
              <a:off x="4636528" y="1841309"/>
              <a:ext cx="378460" cy="2134870"/>
            </a:xfrm>
            <a:custGeom>
              <a:avLst/>
              <a:gdLst/>
              <a:ahLst/>
              <a:cxnLst/>
              <a:rect l="l" t="t" r="r" b="b"/>
              <a:pathLst>
                <a:path w="378460" h="2134870">
                  <a:moveTo>
                    <a:pt x="378091" y="0"/>
                  </a:moveTo>
                  <a:lnTo>
                    <a:pt x="0" y="0"/>
                  </a:lnTo>
                  <a:lnTo>
                    <a:pt x="0" y="2134400"/>
                  </a:lnTo>
                  <a:lnTo>
                    <a:pt x="378091" y="2134400"/>
                  </a:lnTo>
                  <a:lnTo>
                    <a:pt x="378091" y="0"/>
                  </a:lnTo>
                  <a:close/>
                </a:path>
              </a:pathLst>
            </a:custGeom>
            <a:solidFill>
              <a:srgbClr val="BE202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492378" y="1490472"/>
              <a:ext cx="666750" cy="369570"/>
            </a:xfrm>
            <a:custGeom>
              <a:avLst/>
              <a:gdLst/>
              <a:ahLst/>
              <a:cxnLst/>
              <a:rect l="l" t="t" r="r" b="b"/>
              <a:pathLst>
                <a:path w="666750" h="369569">
                  <a:moveTo>
                    <a:pt x="333197" y="0"/>
                  </a:moveTo>
                  <a:lnTo>
                    <a:pt x="0" y="369074"/>
                  </a:lnTo>
                  <a:lnTo>
                    <a:pt x="666394" y="369074"/>
                  </a:lnTo>
                  <a:lnTo>
                    <a:pt x="333197" y="0"/>
                  </a:lnTo>
                  <a:close/>
                </a:path>
              </a:pathLst>
            </a:custGeom>
            <a:solidFill>
              <a:srgbClr val="BE202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6945376" y="972058"/>
          <a:ext cx="4894580" cy="33185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779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tion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solidFill>
                      <a:srgbClr val="0023C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R="45720"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VD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apies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906144" marR="952500" algn="ctr">
                        <a:lnSpc>
                          <a:spcPct val="100000"/>
                        </a:lnSpc>
                      </a:pP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eig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therapies</a:t>
                      </a:r>
                      <a:endParaRPr sz="14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625475" marR="67183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cemic 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therapies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33499F"/>
                      </a:solidFill>
                      <a:prstDash val="solid"/>
                    </a:lnL>
                    <a:lnR w="12700">
                      <a:solidFill>
                        <a:srgbClr val="33499F"/>
                      </a:solidFill>
                      <a:prstDash val="solid"/>
                    </a:lnR>
                    <a:lnB w="12700">
                      <a:solidFill>
                        <a:srgbClr val="33499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33499F"/>
                      </a:solidFill>
                      <a:prstDash val="solid"/>
                    </a:lnL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">
                <a:tc gridSpan="2">
                  <a:txBody>
                    <a:bodyPr/>
                    <a:lstStyle/>
                    <a:p>
                      <a:pPr marL="0" algn="l" rtl="0">
                        <a:lnSpc>
                          <a:spcPct val="100000"/>
                        </a:lnSpc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3349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10363530" y="1490471"/>
            <a:ext cx="1143000" cy="2485390"/>
          </a:xfrm>
          <a:custGeom>
            <a:avLst/>
            <a:gdLst/>
            <a:ahLst/>
            <a:cxnLst/>
            <a:rect l="l" t="t" r="r" b="b"/>
            <a:pathLst>
              <a:path w="1143000" h="2485390">
                <a:moveTo>
                  <a:pt x="1143000" y="369074"/>
                </a:moveTo>
                <a:lnTo>
                  <a:pt x="571500" y="0"/>
                </a:lnTo>
                <a:lnTo>
                  <a:pt x="0" y="369074"/>
                </a:lnTo>
                <a:lnTo>
                  <a:pt x="191096" y="369074"/>
                </a:lnTo>
                <a:lnTo>
                  <a:pt x="191096" y="2485237"/>
                </a:lnTo>
                <a:lnTo>
                  <a:pt x="951890" y="2485237"/>
                </a:lnTo>
                <a:lnTo>
                  <a:pt x="951890" y="369074"/>
                </a:lnTo>
                <a:lnTo>
                  <a:pt x="1143000" y="369074"/>
                </a:lnTo>
                <a:close/>
              </a:path>
            </a:pathLst>
          </a:custGeom>
          <a:solidFill>
            <a:srgbClr val="0023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770188" y="1490471"/>
            <a:ext cx="1143000" cy="2485390"/>
          </a:xfrm>
          <a:custGeom>
            <a:avLst/>
            <a:gdLst/>
            <a:ahLst/>
            <a:cxnLst/>
            <a:rect l="l" t="t" r="r" b="b"/>
            <a:pathLst>
              <a:path w="1143000" h="2485390">
                <a:moveTo>
                  <a:pt x="1143000" y="369074"/>
                </a:moveTo>
                <a:lnTo>
                  <a:pt x="571500" y="0"/>
                </a:lnTo>
                <a:lnTo>
                  <a:pt x="0" y="369074"/>
                </a:lnTo>
                <a:lnTo>
                  <a:pt x="191096" y="369074"/>
                </a:lnTo>
                <a:lnTo>
                  <a:pt x="191096" y="2485237"/>
                </a:lnTo>
                <a:lnTo>
                  <a:pt x="951903" y="2485237"/>
                </a:lnTo>
                <a:lnTo>
                  <a:pt x="951903" y="369074"/>
                </a:lnTo>
                <a:lnTo>
                  <a:pt x="1143000" y="369074"/>
                </a:lnTo>
                <a:close/>
              </a:path>
            </a:pathLst>
          </a:custGeom>
          <a:solidFill>
            <a:srgbClr val="0023C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9AB4F9-BA05-1949-9707-955D3B66F2B4}"/>
              </a:ext>
            </a:extLst>
          </p:cNvPr>
          <p:cNvGrpSpPr/>
          <p:nvPr/>
        </p:nvGrpSpPr>
        <p:grpSpPr>
          <a:xfrm>
            <a:off x="7176942" y="1490472"/>
            <a:ext cx="1143000" cy="2485847"/>
            <a:chOff x="7176942" y="1490472"/>
            <a:chExt cx="1143000" cy="2485847"/>
          </a:xfrm>
          <a:solidFill>
            <a:srgbClr val="0023CD"/>
          </a:solidFill>
        </p:grpSpPr>
        <p:sp>
          <p:nvSpPr>
            <p:cNvPr id="40" name="object 40"/>
            <p:cNvSpPr/>
            <p:nvPr/>
          </p:nvSpPr>
          <p:spPr>
            <a:xfrm>
              <a:off x="7368044" y="1767154"/>
              <a:ext cx="761365" cy="2209165"/>
            </a:xfrm>
            <a:custGeom>
              <a:avLst/>
              <a:gdLst/>
              <a:ahLst/>
              <a:cxnLst/>
              <a:rect l="l" t="t" r="r" b="b"/>
              <a:pathLst>
                <a:path w="761365" h="2209165">
                  <a:moveTo>
                    <a:pt x="760806" y="0"/>
                  </a:moveTo>
                  <a:lnTo>
                    <a:pt x="0" y="0"/>
                  </a:lnTo>
                  <a:lnTo>
                    <a:pt x="0" y="2208555"/>
                  </a:lnTo>
                  <a:lnTo>
                    <a:pt x="760806" y="2208555"/>
                  </a:lnTo>
                  <a:lnTo>
                    <a:pt x="76080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176942" y="1490472"/>
              <a:ext cx="1143000" cy="369570"/>
            </a:xfrm>
            <a:custGeom>
              <a:avLst/>
              <a:gdLst/>
              <a:ahLst/>
              <a:cxnLst/>
              <a:rect l="l" t="t" r="r" b="b"/>
              <a:pathLst>
                <a:path w="1143000" h="369569">
                  <a:moveTo>
                    <a:pt x="571500" y="0"/>
                  </a:moveTo>
                  <a:lnTo>
                    <a:pt x="0" y="369074"/>
                  </a:lnTo>
                  <a:lnTo>
                    <a:pt x="1143000" y="369074"/>
                  </a:lnTo>
                  <a:lnTo>
                    <a:pt x="5715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2422B8-B267-38F6-270E-6D0E575A73E5}"/>
              </a:ext>
            </a:extLst>
          </p:cNvPr>
          <p:cNvGrpSpPr/>
          <p:nvPr/>
        </p:nvGrpSpPr>
        <p:grpSpPr>
          <a:xfrm>
            <a:off x="457199" y="978408"/>
            <a:ext cx="3650616" cy="3200908"/>
            <a:chOff x="457199" y="978408"/>
            <a:chExt cx="3650616" cy="32009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object 5"/>
            <p:cNvSpPr/>
            <p:nvPr/>
          </p:nvSpPr>
          <p:spPr>
            <a:xfrm>
              <a:off x="457199" y="1395601"/>
              <a:ext cx="3644265" cy="2783715"/>
            </a:xfrm>
            <a:custGeom>
              <a:avLst/>
              <a:gdLst/>
              <a:ahLst/>
              <a:cxnLst/>
              <a:rect l="l" t="t" r="r" b="b"/>
              <a:pathLst>
                <a:path w="3644265" h="2783204">
                  <a:moveTo>
                    <a:pt x="0" y="2782697"/>
                  </a:moveTo>
                  <a:lnTo>
                    <a:pt x="3643884" y="2782697"/>
                  </a:lnTo>
                  <a:lnTo>
                    <a:pt x="3643884" y="0"/>
                  </a:lnTo>
                  <a:lnTo>
                    <a:pt x="0" y="0"/>
                  </a:lnTo>
                  <a:lnTo>
                    <a:pt x="0" y="27826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6897" y="1701800"/>
              <a:ext cx="666750" cy="369570"/>
            </a:xfrm>
            <a:custGeom>
              <a:avLst/>
              <a:gdLst/>
              <a:ahLst/>
              <a:cxnLst/>
              <a:rect l="l" t="t" r="r" b="b"/>
              <a:pathLst>
                <a:path w="666750" h="369569">
                  <a:moveTo>
                    <a:pt x="333197" y="0"/>
                  </a:moveTo>
                  <a:lnTo>
                    <a:pt x="0" y="369074"/>
                  </a:lnTo>
                  <a:lnTo>
                    <a:pt x="666394" y="369074"/>
                  </a:lnTo>
                  <a:lnTo>
                    <a:pt x="333197" y="0"/>
                  </a:lnTo>
                  <a:close/>
                </a:path>
              </a:pathLst>
            </a:custGeom>
            <a:solidFill>
              <a:srgbClr val="E75F2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764339" y="1464889"/>
              <a:ext cx="203898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9625" algn="l"/>
                  <a:tab pos="1582420" algn="l"/>
                </a:tabLst>
                <a:defRPr/>
              </a:pPr>
              <a:r>
                <a:rPr kumimoji="0" lang="en-US" sz="1200" b="1" i="0" u="none" strike="noStrike" kern="1200" cap="none" spc="-6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&lt;</a:t>
              </a:r>
              <a:r>
                <a:rPr kumimoji="0" sz="1200" b="1" i="0" u="none" strike="noStrike" kern="1200" cap="none" spc="-6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126	</a:t>
              </a:r>
              <a:r>
                <a:rPr kumimoji="0" lang="en-US" sz="1200" b="1" i="0" u="none" strike="noStrike" kern="1200" cap="none" spc="-1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.&lt;</a:t>
              </a:r>
              <a:r>
                <a:rPr kumimoji="0" sz="1200" b="1" i="0" u="none" strike="noStrike" kern="1200" cap="none" spc="-2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  <a:r>
                <a:rPr kumimoji="0" sz="1200" b="1" i="0" u="none" strike="noStrike" kern="1200" cap="none" spc="6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00</a:t>
              </a:r>
              <a:r>
                <a: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</a:t>
              </a:r>
              <a:r>
                <a:rPr kumimoji="0" lang="en-US" sz="1200" b="1" i="0" u="none" strike="noStrike" kern="1200" cap="none" spc="1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&lt;</a:t>
              </a:r>
              <a:r>
                <a:rPr kumimoji="0" sz="1200" b="1" i="0" u="none" strike="noStrike" kern="1200" cap="none" spc="1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6.5%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2939392" y="2023130"/>
              <a:ext cx="1142485" cy="17175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213360" lvl="0" indent="0" algn="l" defTabSz="914400" rtl="0" eaLnBrk="1" fontAlgn="auto" latinLnBrk="0" hangingPunct="1">
                <a:lnSpc>
                  <a:spcPct val="1556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</a:t>
              </a:r>
              <a:r>
                <a:rPr kumimoji="0" sz="1200" b="0" i="0" u="none" strike="noStrike" kern="1200" cap="none" spc="-12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200" b="0" i="0" u="none" strike="noStrike" kern="1200" cap="none" spc="-12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</a:t>
              </a:r>
              <a:r>
                <a:rPr kumimoji="0" sz="1200" b="0" i="0" u="none" strike="noStrike" kern="1200" cap="none" spc="-8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1" u="none" strike="noStrike" kern="1200" cap="none" spc="-3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and</a:t>
              </a:r>
              <a:r>
                <a:rPr kumimoji="0" sz="1200" b="0" i="1" u="none" strike="noStrike" kern="1200" cap="none" spc="-8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-6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IGT  </a:t>
              </a:r>
              <a:r>
                <a:rPr kumimoji="0" sz="1200" b="0" i="0" u="none" strike="noStrike" kern="1200" cap="none" spc="-5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</a:t>
              </a:r>
              <a:r>
                <a:rPr kumimoji="0" sz="1200" b="0" i="0" u="none" strike="noStrike" kern="1200" cap="none" spc="-12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</a:t>
              </a:r>
              <a:r>
                <a:rPr kumimoji="0" sz="1200" b="0" i="0" u="none" strike="noStrike" kern="1200" cap="none" spc="-12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</a:t>
              </a:r>
              <a:r>
                <a:rPr kumimoji="0" sz="1200" b="0" i="0" u="none" strike="noStrike" kern="1200" cap="none" spc="-8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1" u="none" strike="noStrike" kern="1200" cap="none" spc="-2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or</a:t>
              </a:r>
              <a:r>
                <a:rPr kumimoji="0" sz="1200" b="0" i="1" u="none" strike="noStrike" kern="1200" cap="none" spc="-8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200" b="0" i="0" u="none" strike="noStrike" kern="1200" cap="none" spc="-8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IGT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311785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Metabolic</a:t>
              </a:r>
              <a:r>
                <a:rPr kumimoji="0" sz="1200" b="0" i="0" u="none" strike="noStrike" kern="1200" cap="none" spc="-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 </a:t>
              </a:r>
              <a:r>
                <a:rPr kumimoji="0" sz="1200" b="0" i="0" u="none" strike="noStrike" kern="1200" cap="none" spc="-3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synd</a:t>
              </a:r>
              <a:r>
                <a:rPr kumimoji="0" sz="1200" b="0" i="0" u="none" strike="noStrike" kern="1200" cap="none" spc="-2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rome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15367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High normal  glycemia in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at-risk persons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750470" y="3838214"/>
              <a:ext cx="36068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2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&lt;100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572211" y="3838214"/>
              <a:ext cx="35433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3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&lt;140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340612" y="3838214"/>
              <a:ext cx="458470" cy="2082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-4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&lt;5.</a:t>
              </a:r>
              <a:r>
                <a:rPr kumimoji="0" sz="1200" b="1" i="0" u="none" strike="noStrike" kern="1200" cap="none" spc="-35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</a:t>
              </a:r>
              <a:r>
                <a:rPr kumimoji="0" sz="1200" b="1" i="0" u="none" strike="noStrike" kern="1200" cap="none" spc="110" normalizeH="0" baseline="0" noProof="0" dirty="0">
                  <a:ln>
                    <a:noFill/>
                  </a:ln>
                  <a:solidFill>
                    <a:srgbClr val="01020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%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41044" y="2062988"/>
              <a:ext cx="378460" cy="1746885"/>
            </a:xfrm>
            <a:custGeom>
              <a:avLst/>
              <a:gdLst/>
              <a:ahLst/>
              <a:cxnLst/>
              <a:rect l="l" t="t" r="r" b="b"/>
              <a:pathLst>
                <a:path w="378459" h="1746885">
                  <a:moveTo>
                    <a:pt x="378104" y="0"/>
                  </a:moveTo>
                  <a:lnTo>
                    <a:pt x="0" y="0"/>
                  </a:lnTo>
                  <a:lnTo>
                    <a:pt x="0" y="1746504"/>
                  </a:lnTo>
                  <a:lnTo>
                    <a:pt x="378104" y="1746504"/>
                  </a:lnTo>
                  <a:lnTo>
                    <a:pt x="378104" y="0"/>
                  </a:lnTo>
                  <a:close/>
                </a:path>
              </a:pathLst>
            </a:custGeom>
            <a:solidFill>
              <a:srgbClr val="E75F24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560563" y="2062988"/>
              <a:ext cx="378460" cy="1746885"/>
            </a:xfrm>
            <a:custGeom>
              <a:avLst/>
              <a:gdLst/>
              <a:ahLst/>
              <a:cxnLst/>
              <a:rect l="l" t="t" r="r" b="b"/>
              <a:pathLst>
                <a:path w="378460" h="1746885">
                  <a:moveTo>
                    <a:pt x="378091" y="0"/>
                  </a:moveTo>
                  <a:lnTo>
                    <a:pt x="0" y="0"/>
                  </a:lnTo>
                  <a:lnTo>
                    <a:pt x="0" y="1746504"/>
                  </a:lnTo>
                  <a:lnTo>
                    <a:pt x="378091" y="1746504"/>
                  </a:lnTo>
                  <a:lnTo>
                    <a:pt x="378091" y="0"/>
                  </a:lnTo>
                  <a:close/>
                </a:path>
              </a:pathLst>
            </a:custGeom>
            <a:solidFill>
              <a:srgbClr val="E75F2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1646688" y="2096792"/>
              <a:ext cx="184666" cy="1638934"/>
            </a:xfrm>
            <a:prstGeom prst="rect">
              <a:avLst/>
            </a:prstGeom>
          </p:spPr>
          <p:txBody>
            <a:bodyPr vert="vert270" wrap="square" lIns="0" tIns="127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2-h PG (mg/dL)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380068" y="2062988"/>
              <a:ext cx="378460" cy="1746885"/>
            </a:xfrm>
            <a:custGeom>
              <a:avLst/>
              <a:gdLst/>
              <a:ahLst/>
              <a:cxnLst/>
              <a:rect l="l" t="t" r="r" b="b"/>
              <a:pathLst>
                <a:path w="378460" h="1746885">
                  <a:moveTo>
                    <a:pt x="378091" y="0"/>
                  </a:moveTo>
                  <a:lnTo>
                    <a:pt x="0" y="0"/>
                  </a:lnTo>
                  <a:lnTo>
                    <a:pt x="0" y="1746504"/>
                  </a:lnTo>
                  <a:lnTo>
                    <a:pt x="378091" y="1746504"/>
                  </a:lnTo>
                  <a:lnTo>
                    <a:pt x="378091" y="0"/>
                  </a:lnTo>
                  <a:close/>
                </a:path>
              </a:pathLst>
            </a:custGeom>
            <a:solidFill>
              <a:srgbClr val="E75F2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2471963" y="2432558"/>
              <a:ext cx="184666" cy="669081"/>
            </a:xfrm>
            <a:prstGeom prst="rect">
              <a:avLst/>
            </a:prstGeom>
          </p:spPr>
          <p:txBody>
            <a:bodyPr vert="vert270" wrap="square" lIns="0" tIns="127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A1C</a:t>
              </a:r>
              <a:r>
                <a:rPr kumimoji="0" sz="105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endParaRPr kumimoji="0" sz="10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416405" y="1701799"/>
              <a:ext cx="1485900" cy="369570"/>
            </a:xfrm>
            <a:custGeom>
              <a:avLst/>
              <a:gdLst/>
              <a:ahLst/>
              <a:cxnLst/>
              <a:rect l="l" t="t" r="r" b="b"/>
              <a:pathLst>
                <a:path w="1485900" h="369569">
                  <a:moveTo>
                    <a:pt x="666394" y="369074"/>
                  </a:moveTo>
                  <a:lnTo>
                    <a:pt x="333197" y="0"/>
                  </a:lnTo>
                  <a:lnTo>
                    <a:pt x="0" y="369074"/>
                  </a:lnTo>
                  <a:lnTo>
                    <a:pt x="666394" y="369074"/>
                  </a:lnTo>
                  <a:close/>
                </a:path>
                <a:path w="1485900" h="369569">
                  <a:moveTo>
                    <a:pt x="1485900" y="369074"/>
                  </a:moveTo>
                  <a:lnTo>
                    <a:pt x="1152702" y="0"/>
                  </a:lnTo>
                  <a:lnTo>
                    <a:pt x="819505" y="369074"/>
                  </a:lnTo>
                  <a:lnTo>
                    <a:pt x="1485900" y="369074"/>
                  </a:lnTo>
                  <a:close/>
                </a:path>
              </a:pathLst>
            </a:custGeom>
            <a:solidFill>
              <a:srgbClr val="E75F2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463550" y="978408"/>
              <a:ext cx="3644265" cy="417194"/>
            </a:xfrm>
            <a:prstGeom prst="rect">
              <a:avLst/>
            </a:prstGeom>
            <a:solidFill>
              <a:srgbClr val="E75F24"/>
            </a:solidFill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L="7938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7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Prediabetes Glucose Ranges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491C147-0C15-224A-9E6B-878F6774CBEF}"/>
              </a:ext>
            </a:extLst>
          </p:cNvPr>
          <p:cNvGraphicFramePr>
            <a:graphicFrameLocks noGrp="1"/>
          </p:cNvGraphicFramePr>
          <p:nvPr/>
        </p:nvGraphicFramePr>
        <p:xfrm>
          <a:off x="463550" y="4400029"/>
          <a:ext cx="6272784" cy="1237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2223">
                  <a:extLst>
                    <a:ext uri="{9D8B030D-6E8A-4147-A177-3AD203B41FA5}">
                      <a16:colId xmlns:a16="http://schemas.microsoft.com/office/drawing/2014/main" val="2296897549"/>
                    </a:ext>
                  </a:extLst>
                </a:gridCol>
                <a:gridCol w="5820561">
                  <a:extLst>
                    <a:ext uri="{9D8B030D-6E8A-4147-A177-3AD203B41FA5}">
                      <a16:colId xmlns:a16="http://schemas.microsoft.com/office/drawing/2014/main" val="551951071"/>
                    </a:ext>
                  </a:extLst>
                </a:gridCol>
              </a:tblGrid>
              <a:tr h="448214">
                <a:tc rowSpan="2">
                  <a:txBody>
                    <a:bodyPr/>
                    <a:lstStyle/>
                    <a:p>
                      <a:pPr marL="0" algn="l" rtl="0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3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spc="0" baseline="0" dirty="0">
                          <a:solidFill>
                            <a:srgbClr val="01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 progression of hyperglycemia and CVD risk</a:t>
                      </a:r>
                      <a:endParaRPr lang="en-US" sz="1200" b="0" i="0" spc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656290"/>
                  </a:ext>
                </a:extLst>
              </a:tr>
              <a:tr h="7891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/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 normoglycemia with lifestyle and reduce CVD risk factors</a:t>
                      </a:r>
                    </a:p>
                    <a:p>
                      <a:pPr marL="171450" indent="-171450" algn="l" rtl="0">
                        <a:buClr>
                          <a:srgbClr val="0023C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 short-term regression to normal glucose tolerance with lifestyle may have durable benefits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3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6483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279F49-F93F-4044-ACCA-514A7A532850}"/>
              </a:ext>
            </a:extLst>
          </p:cNvPr>
          <p:cNvSpPr txBox="1"/>
          <p:nvPr/>
        </p:nvSpPr>
        <p:spPr>
          <a:xfrm rot="16200000">
            <a:off x="158776" y="4849454"/>
            <a:ext cx="102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DE2FBC-BC6D-8A42-8E23-14CFDBDB1A04}"/>
              </a:ext>
            </a:extLst>
          </p:cNvPr>
          <p:cNvSpPr txBox="1"/>
          <p:nvPr/>
        </p:nvSpPr>
        <p:spPr>
          <a:xfrm rot="16200000">
            <a:off x="6675120" y="2754695"/>
            <a:ext cx="2134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CVD therapies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D3B21C-1577-6649-8F6A-B092CB0E710D}"/>
              </a:ext>
            </a:extLst>
          </p:cNvPr>
          <p:cNvSpPr txBox="1"/>
          <p:nvPr/>
        </p:nvSpPr>
        <p:spPr>
          <a:xfrm rot="16200000">
            <a:off x="8210618" y="2678982"/>
            <a:ext cx="2262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Weight loss therapies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39FDAC-5B0D-1941-9214-D3154E9E58A2}"/>
              </a:ext>
            </a:extLst>
          </p:cNvPr>
          <p:cNvSpPr txBox="1"/>
          <p:nvPr/>
        </p:nvSpPr>
        <p:spPr>
          <a:xfrm rot="16200000">
            <a:off x="9875890" y="2635055"/>
            <a:ext cx="213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Antihyperglycemic therapies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86693E-BC4E-F545-A859-A150AC4003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942</Words>
  <Application>Microsoft Office PowerPoint</Application>
  <PresentationFormat>Widescreen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Charis SIL</vt:lpstr>
      <vt:lpstr>CharisSIL</vt:lpstr>
      <vt:lpstr>HTHNS B+ Univers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Prediabetes: A Continuum of Cardio-Renal-Metabolic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Holloway</dc:creator>
  <cp:lastModifiedBy>Yehuda Handelsman</cp:lastModifiedBy>
  <cp:revision>36</cp:revision>
  <dcterms:created xsi:type="dcterms:W3CDTF">2021-11-29T03:35:53Z</dcterms:created>
  <dcterms:modified xsi:type="dcterms:W3CDTF">2023-07-20T02:37:51Z</dcterms:modified>
</cp:coreProperties>
</file>